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4" r:id="rId4"/>
  </p:sldMasterIdLst>
  <p:notesMasterIdLst>
    <p:notesMasterId r:id="rId15"/>
  </p:notesMasterIdLst>
  <p:sldIdLst>
    <p:sldId id="2730" r:id="rId5"/>
    <p:sldId id="324" r:id="rId6"/>
    <p:sldId id="257" r:id="rId7"/>
    <p:sldId id="2731" r:id="rId8"/>
    <p:sldId id="2732" r:id="rId9"/>
    <p:sldId id="259" r:id="rId10"/>
    <p:sldId id="265" r:id="rId11"/>
    <p:sldId id="261" r:id="rId12"/>
    <p:sldId id="266" r:id="rId13"/>
    <p:sldId id="267" r:id="rId14"/>
  </p:sldIdLst>
  <p:sldSz cx="9729788" cy="7443788"/>
  <p:notesSz cx="6858000" cy="9144000"/>
  <p:custDataLst>
    <p:tags r:id="rId1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os="5958">
          <p15:clr>
            <a:srgbClr val="A4A3A4"/>
          </p15:clr>
        </p15:guide>
        <p15:guide id="3" pos="3033">
          <p15:clr>
            <a:srgbClr val="A4A3A4"/>
          </p15:clr>
        </p15:guide>
        <p15:guide id="4" pos="310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B6B6B"/>
    <a:srgbClr val="CCCCCC"/>
    <a:srgbClr val="D9E9E2"/>
    <a:srgbClr val="FFA069"/>
    <a:srgbClr val="004F76"/>
    <a:srgbClr val="E58425"/>
    <a:srgbClr val="99CCFF"/>
    <a:srgbClr val="61A48D"/>
    <a:srgbClr val="006393"/>
    <a:srgbClr val="9292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AE04A7-AC51-1691-ACA0-87B4BACD67A1}" v="234" dt="2025-10-22T15:16:40.824"/>
    <p1510:client id="{D2D695FC-1F31-1C2B-6FD4-F668E9ADCFA9}" v="4" dt="2025-10-22T15:19:34.305"/>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guide pos="5958"/>
        <p:guide pos="3033"/>
        <p:guide pos="3108"/>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a Villescas" userId="S::andrea.villescas@ercpathlight.com::fd9b5bd3-28fd-4da6-9b42-9258a5ab79c8" providerId="AD" clId="Web-{2EAE04A7-AC51-1691-ACA0-87B4BACD67A1}"/>
    <pc:docChg chg="addSld delSld modSld sldOrd">
      <pc:chgData name="Andrea Villescas" userId="S::andrea.villescas@ercpathlight.com::fd9b5bd3-28fd-4da6-9b42-9258a5ab79c8" providerId="AD" clId="Web-{2EAE04A7-AC51-1691-ACA0-87B4BACD67A1}" dt="2025-10-22T15:16:36.668" v="218"/>
      <pc:docMkLst>
        <pc:docMk/>
      </pc:docMkLst>
      <pc:sldChg chg="modSp ord">
        <pc:chgData name="Andrea Villescas" userId="S::andrea.villescas@ercpathlight.com::fd9b5bd3-28fd-4da6-9b42-9258a5ab79c8" providerId="AD" clId="Web-{2EAE04A7-AC51-1691-ACA0-87B4BACD67A1}" dt="2025-10-22T15:16:17.277" v="202" actId="20577"/>
        <pc:sldMkLst>
          <pc:docMk/>
          <pc:sldMk cId="139176224" sldId="257"/>
        </pc:sldMkLst>
        <pc:spChg chg="mod">
          <ac:chgData name="Andrea Villescas" userId="S::andrea.villescas@ercpathlight.com::fd9b5bd3-28fd-4da6-9b42-9258a5ab79c8" providerId="AD" clId="Web-{2EAE04A7-AC51-1691-ACA0-87B4BACD67A1}" dt="2025-10-22T15:16:17.277" v="202" actId="20577"/>
          <ac:spMkLst>
            <pc:docMk/>
            <pc:sldMk cId="139176224" sldId="257"/>
            <ac:spMk id="3" creationId="{1140FE76-B318-4BE5-A406-39A18E91C758}"/>
          </ac:spMkLst>
        </pc:spChg>
      </pc:sldChg>
      <pc:sldChg chg="modSp">
        <pc:chgData name="Andrea Villescas" userId="S::andrea.villescas@ercpathlight.com::fd9b5bd3-28fd-4da6-9b42-9258a5ab79c8" providerId="AD" clId="Web-{2EAE04A7-AC51-1691-ACA0-87B4BACD67A1}" dt="2025-10-21T20:23:13.297" v="119" actId="20577"/>
        <pc:sldMkLst>
          <pc:docMk/>
          <pc:sldMk cId="883030832" sldId="261"/>
        </pc:sldMkLst>
        <pc:graphicFrameChg chg="modGraphic">
          <ac:chgData name="Andrea Villescas" userId="S::andrea.villescas@ercpathlight.com::fd9b5bd3-28fd-4da6-9b42-9258a5ab79c8" providerId="AD" clId="Web-{2EAE04A7-AC51-1691-ACA0-87B4BACD67A1}" dt="2025-10-21T20:23:13.297" v="119" actId="20577"/>
          <ac:graphicFrameMkLst>
            <pc:docMk/>
            <pc:sldMk cId="883030832" sldId="261"/>
            <ac:graphicFrameMk id="5" creationId="{CAA98789-EEDC-AB55-BF8A-D5917FA5E0D7}"/>
          </ac:graphicFrameMkLst>
        </pc:graphicFrameChg>
      </pc:sldChg>
      <pc:sldChg chg="addSp delSp modSp">
        <pc:chgData name="Andrea Villescas" userId="S::andrea.villescas@ercpathlight.com::fd9b5bd3-28fd-4da6-9b42-9258a5ab79c8" providerId="AD" clId="Web-{2EAE04A7-AC51-1691-ACA0-87B4BACD67A1}" dt="2025-10-21T20:25:46.364" v="123" actId="1076"/>
        <pc:sldMkLst>
          <pc:docMk/>
          <pc:sldMk cId="947355316" sldId="267"/>
        </pc:sldMkLst>
        <pc:spChg chg="del">
          <ac:chgData name="Andrea Villescas" userId="S::andrea.villescas@ercpathlight.com::fd9b5bd3-28fd-4da6-9b42-9258a5ab79c8" providerId="AD" clId="Web-{2EAE04A7-AC51-1691-ACA0-87B4BACD67A1}" dt="2025-10-21T20:25:38.505" v="120"/>
          <ac:spMkLst>
            <pc:docMk/>
            <pc:sldMk cId="947355316" sldId="267"/>
            <ac:spMk id="3" creationId="{BCEDFE4D-8EA6-C8B2-A59C-68BF0AFD23F2}"/>
          </ac:spMkLst>
        </pc:spChg>
        <pc:picChg chg="add mod ord">
          <ac:chgData name="Andrea Villescas" userId="S::andrea.villescas@ercpathlight.com::fd9b5bd3-28fd-4da6-9b42-9258a5ab79c8" providerId="AD" clId="Web-{2EAE04A7-AC51-1691-ACA0-87B4BACD67A1}" dt="2025-10-21T20:25:46.364" v="123" actId="1076"/>
          <ac:picMkLst>
            <pc:docMk/>
            <pc:sldMk cId="947355316" sldId="267"/>
            <ac:picMk id="4" creationId="{70CFE327-F3EC-F9CE-7876-18DF90187FC1}"/>
          </ac:picMkLst>
        </pc:picChg>
      </pc:sldChg>
      <pc:sldChg chg="del">
        <pc:chgData name="Andrea Villescas" userId="S::andrea.villescas@ercpathlight.com::fd9b5bd3-28fd-4da6-9b42-9258a5ab79c8" providerId="AD" clId="Web-{2EAE04A7-AC51-1691-ACA0-87B4BACD67A1}" dt="2025-10-22T15:13:39.370" v="178"/>
        <pc:sldMkLst>
          <pc:docMk/>
          <pc:sldMk cId="2403642456" sldId="269"/>
        </pc:sldMkLst>
      </pc:sldChg>
      <pc:sldChg chg="del">
        <pc:chgData name="Andrea Villescas" userId="S::andrea.villescas@ercpathlight.com::fd9b5bd3-28fd-4da6-9b42-9258a5ab79c8" providerId="AD" clId="Web-{2EAE04A7-AC51-1691-ACA0-87B4BACD67A1}" dt="2025-10-21T20:30:46.287" v="177"/>
        <pc:sldMkLst>
          <pc:docMk/>
          <pc:sldMk cId="3183284997" sldId="280"/>
        </pc:sldMkLst>
      </pc:sldChg>
      <pc:sldChg chg="modSp add">
        <pc:chgData name="Andrea Villescas" userId="S::andrea.villescas@ercpathlight.com::fd9b5bd3-28fd-4da6-9b42-9258a5ab79c8" providerId="AD" clId="Web-{2EAE04A7-AC51-1691-ACA0-87B4BACD67A1}" dt="2025-10-21T20:26:40.568" v="126" actId="1076"/>
        <pc:sldMkLst>
          <pc:docMk/>
          <pc:sldMk cId="1356100990" sldId="324"/>
        </pc:sldMkLst>
        <pc:graphicFrameChg chg="mod">
          <ac:chgData name="Andrea Villescas" userId="S::andrea.villescas@ercpathlight.com::fd9b5bd3-28fd-4da6-9b42-9258a5ab79c8" providerId="AD" clId="Web-{2EAE04A7-AC51-1691-ACA0-87B4BACD67A1}" dt="2025-10-21T20:26:40.568" v="126" actId="1076"/>
          <ac:graphicFrameMkLst>
            <pc:docMk/>
            <pc:sldMk cId="1356100990" sldId="324"/>
            <ac:graphicFrameMk id="10" creationId="{81579EE9-CCAD-DB9B-E8D0-62A94A367D5F}"/>
          </ac:graphicFrameMkLst>
        </pc:graphicFrameChg>
      </pc:sldChg>
      <pc:sldChg chg="del">
        <pc:chgData name="Andrea Villescas" userId="S::andrea.villescas@ercpathlight.com::fd9b5bd3-28fd-4da6-9b42-9258a5ab79c8" providerId="AD" clId="Web-{2EAE04A7-AC51-1691-ACA0-87B4BACD67A1}" dt="2025-10-22T15:13:46.714" v="179"/>
        <pc:sldMkLst>
          <pc:docMk/>
          <pc:sldMk cId="3103303496" sldId="2704"/>
        </pc:sldMkLst>
      </pc:sldChg>
      <pc:sldChg chg="modSp">
        <pc:chgData name="Andrea Villescas" userId="S::andrea.villescas@ercpathlight.com::fd9b5bd3-28fd-4da6-9b42-9258a5ab79c8" providerId="AD" clId="Web-{2EAE04A7-AC51-1691-ACA0-87B4BACD67A1}" dt="2025-10-22T15:14:02.214" v="180" actId="20577"/>
        <pc:sldMkLst>
          <pc:docMk/>
          <pc:sldMk cId="3881737206" sldId="2730"/>
        </pc:sldMkLst>
        <pc:spChg chg="mod">
          <ac:chgData name="Andrea Villescas" userId="S::andrea.villescas@ercpathlight.com::fd9b5bd3-28fd-4da6-9b42-9258a5ab79c8" providerId="AD" clId="Web-{2EAE04A7-AC51-1691-ACA0-87B4BACD67A1}" dt="2025-10-22T15:14:02.214" v="180" actId="20577"/>
          <ac:spMkLst>
            <pc:docMk/>
            <pc:sldMk cId="3881737206" sldId="2730"/>
            <ac:spMk id="2" creationId="{801AB42A-B983-4C6C-A04F-8C45D1347F4C}"/>
          </ac:spMkLst>
        </pc:spChg>
      </pc:sldChg>
      <pc:sldChg chg="modSp">
        <pc:chgData name="Andrea Villescas" userId="S::andrea.villescas@ercpathlight.com::fd9b5bd3-28fd-4da6-9b42-9258a5ab79c8" providerId="AD" clId="Web-{2EAE04A7-AC51-1691-ACA0-87B4BACD67A1}" dt="2025-10-22T15:16:36.668" v="218"/>
        <pc:sldMkLst>
          <pc:docMk/>
          <pc:sldMk cId="2647647864" sldId="2731"/>
        </pc:sldMkLst>
        <pc:spChg chg="mod">
          <ac:chgData name="Andrea Villescas" userId="S::andrea.villescas@ercpathlight.com::fd9b5bd3-28fd-4da6-9b42-9258a5ab79c8" providerId="AD" clId="Web-{2EAE04A7-AC51-1691-ACA0-87B4BACD67A1}" dt="2025-10-22T15:15:33.558" v="198" actId="14100"/>
          <ac:spMkLst>
            <pc:docMk/>
            <pc:sldMk cId="2647647864" sldId="2731"/>
            <ac:spMk id="2" creationId="{3852E252-2770-4B57-B217-EA4A9DE2C324}"/>
          </ac:spMkLst>
        </pc:spChg>
        <pc:graphicFrameChg chg="mod modGraphic">
          <ac:chgData name="Andrea Villescas" userId="S::andrea.villescas@ercpathlight.com::fd9b5bd3-28fd-4da6-9b42-9258a5ab79c8" providerId="AD" clId="Web-{2EAE04A7-AC51-1691-ACA0-87B4BACD67A1}" dt="2025-10-22T15:16:36.668" v="218"/>
          <ac:graphicFrameMkLst>
            <pc:docMk/>
            <pc:sldMk cId="2647647864" sldId="2731"/>
            <ac:graphicFrameMk id="6" creationId="{E7574C28-C9AA-49D8-A65E-7789ECDC488D}"/>
          </ac:graphicFrameMkLst>
        </pc:graphicFrameChg>
      </pc:sldChg>
      <pc:sldChg chg="modSp">
        <pc:chgData name="Andrea Villescas" userId="S::andrea.villescas@ercpathlight.com::fd9b5bd3-28fd-4da6-9b42-9258a5ab79c8" providerId="AD" clId="Web-{2EAE04A7-AC51-1691-ACA0-87B4BACD67A1}" dt="2025-10-22T15:15:06.324" v="188" actId="20577"/>
        <pc:sldMkLst>
          <pc:docMk/>
          <pc:sldMk cId="3224902923" sldId="2732"/>
        </pc:sldMkLst>
        <pc:spChg chg="mod">
          <ac:chgData name="Andrea Villescas" userId="S::andrea.villescas@ercpathlight.com::fd9b5bd3-28fd-4da6-9b42-9258a5ab79c8" providerId="AD" clId="Web-{2EAE04A7-AC51-1691-ACA0-87B4BACD67A1}" dt="2025-10-22T15:15:06.324" v="188" actId="20577"/>
          <ac:spMkLst>
            <pc:docMk/>
            <pc:sldMk cId="3224902923" sldId="2732"/>
            <ac:spMk id="2" creationId="{3852E252-2770-4B57-B217-EA4A9DE2C324}"/>
          </ac:spMkLst>
        </pc:spChg>
        <pc:graphicFrameChg chg="mod modGraphic">
          <ac:chgData name="Andrea Villescas" userId="S::andrea.villescas@ercpathlight.com::fd9b5bd3-28fd-4da6-9b42-9258a5ab79c8" providerId="AD" clId="Web-{2EAE04A7-AC51-1691-ACA0-87B4BACD67A1}" dt="2025-10-21T20:21:48.952" v="114"/>
          <ac:graphicFrameMkLst>
            <pc:docMk/>
            <pc:sldMk cId="3224902923" sldId="2732"/>
            <ac:graphicFrameMk id="6" creationId="{E7574C28-C9AA-49D8-A65E-7789ECDC488D}"/>
          </ac:graphicFrameMkLst>
        </pc:graphicFrameChg>
      </pc:sldChg>
    </pc:docChg>
  </pc:docChgLst>
  <pc:docChgLst>
    <pc:chgData name="Andrea Villescas" userId="S::andrea.villescas@ercpathlight.com::fd9b5bd3-28fd-4da6-9b42-9258a5ab79c8" providerId="AD" clId="Web-{2A959C28-D00A-8E30-6AEE-7948E93ED59B}"/>
    <pc:docChg chg="delSld modSld sldOrd">
      <pc:chgData name="Andrea Villescas" userId="S::andrea.villescas@ercpathlight.com::fd9b5bd3-28fd-4da6-9b42-9258a5ab79c8" providerId="AD" clId="Web-{2A959C28-D00A-8E30-6AEE-7948E93ED59B}" dt="2025-09-24T19:48:53.917" v="199" actId="20577"/>
      <pc:docMkLst>
        <pc:docMk/>
      </pc:docMkLst>
      <pc:sldChg chg="modSp">
        <pc:chgData name="Andrea Villescas" userId="S::andrea.villescas@ercpathlight.com::fd9b5bd3-28fd-4da6-9b42-9258a5ab79c8" providerId="AD" clId="Web-{2A959C28-D00A-8E30-6AEE-7948E93ED59B}" dt="2025-09-24T19:48:53.917" v="199" actId="20577"/>
        <pc:sldMkLst>
          <pc:docMk/>
          <pc:sldMk cId="139176224" sldId="257"/>
        </pc:sldMkLst>
        <pc:spChg chg="mod">
          <ac:chgData name="Andrea Villescas" userId="S::andrea.villescas@ercpathlight.com::fd9b5bd3-28fd-4da6-9b42-9258a5ab79c8" providerId="AD" clId="Web-{2A959C28-D00A-8E30-6AEE-7948E93ED59B}" dt="2025-09-24T19:48:53.917" v="199" actId="20577"/>
          <ac:spMkLst>
            <pc:docMk/>
            <pc:sldMk cId="139176224" sldId="257"/>
            <ac:spMk id="3" creationId="{1140FE76-B318-4BE5-A406-39A18E91C758}"/>
          </ac:spMkLst>
        </pc:spChg>
      </pc:sldChg>
      <pc:sldChg chg="addSp modSp">
        <pc:chgData name="Andrea Villescas" userId="S::andrea.villescas@ercpathlight.com::fd9b5bd3-28fd-4da6-9b42-9258a5ab79c8" providerId="AD" clId="Web-{2A959C28-D00A-8E30-6AEE-7948E93ED59B}" dt="2025-09-24T18:19:59.488" v="125" actId="1076"/>
        <pc:sldMkLst>
          <pc:docMk/>
          <pc:sldMk cId="4217598513" sldId="259"/>
        </pc:sldMkLst>
        <pc:spChg chg="mod">
          <ac:chgData name="Andrea Villescas" userId="S::andrea.villescas@ercpathlight.com::fd9b5bd3-28fd-4da6-9b42-9258a5ab79c8" providerId="AD" clId="Web-{2A959C28-D00A-8E30-6AEE-7948E93ED59B}" dt="2025-09-24T18:19:09.440" v="117" actId="20577"/>
          <ac:spMkLst>
            <pc:docMk/>
            <pc:sldMk cId="4217598513" sldId="259"/>
            <ac:spMk id="2" creationId="{19FB17A4-4221-4C54-9E4E-ADAA96E842FF}"/>
          </ac:spMkLst>
        </pc:spChg>
        <pc:spChg chg="add mod">
          <ac:chgData name="Andrea Villescas" userId="S::andrea.villescas@ercpathlight.com::fd9b5bd3-28fd-4da6-9b42-9258a5ab79c8" providerId="AD" clId="Web-{2A959C28-D00A-8E30-6AEE-7948E93ED59B}" dt="2025-09-24T18:19:33.800" v="122" actId="1076"/>
          <ac:spMkLst>
            <pc:docMk/>
            <pc:sldMk cId="4217598513" sldId="259"/>
            <ac:spMk id="775" creationId="{0D5BADAE-BA02-6BB6-2E1A-A00ADB88746F}"/>
          </ac:spMkLst>
        </pc:spChg>
        <pc:graphicFrameChg chg="mod modGraphic">
          <ac:chgData name="Andrea Villescas" userId="S::andrea.villescas@ercpathlight.com::fd9b5bd3-28fd-4da6-9b42-9258a5ab79c8" providerId="AD" clId="Web-{2A959C28-D00A-8E30-6AEE-7948E93ED59B}" dt="2025-09-24T18:18:48.705" v="113" actId="1076"/>
          <ac:graphicFrameMkLst>
            <pc:docMk/>
            <pc:sldMk cId="4217598513" sldId="259"/>
            <ac:graphicFrameMk id="30" creationId="{7B1D105D-A3FE-9107-A1BD-02CB0E2B151B}"/>
          </ac:graphicFrameMkLst>
        </pc:graphicFrameChg>
        <pc:graphicFrameChg chg="add mod">
          <ac:chgData name="Andrea Villescas" userId="S::andrea.villescas@ercpathlight.com::fd9b5bd3-28fd-4da6-9b42-9258a5ab79c8" providerId="AD" clId="Web-{2A959C28-D00A-8E30-6AEE-7948E93ED59B}" dt="2025-09-24T18:19:59.488" v="125" actId="1076"/>
          <ac:graphicFrameMkLst>
            <pc:docMk/>
            <pc:sldMk cId="4217598513" sldId="259"/>
            <ac:graphicFrameMk id="717" creationId="{7EC052F0-09D6-6B81-E125-32D9C2086F8D}"/>
          </ac:graphicFrameMkLst>
        </pc:graphicFrameChg>
      </pc:sldChg>
      <pc:sldChg chg="modSp ord">
        <pc:chgData name="Andrea Villescas" userId="S::andrea.villescas@ercpathlight.com::fd9b5bd3-28fd-4da6-9b42-9258a5ab79c8" providerId="AD" clId="Web-{2A959C28-D00A-8E30-6AEE-7948E93ED59B}" dt="2025-09-24T18:23:00.914" v="193" actId="20577"/>
        <pc:sldMkLst>
          <pc:docMk/>
          <pc:sldMk cId="883030832" sldId="261"/>
        </pc:sldMkLst>
        <pc:graphicFrameChg chg="modGraphic">
          <ac:chgData name="Andrea Villescas" userId="S::andrea.villescas@ercpathlight.com::fd9b5bd3-28fd-4da6-9b42-9258a5ab79c8" providerId="AD" clId="Web-{2A959C28-D00A-8E30-6AEE-7948E93ED59B}" dt="2025-09-24T18:23:00.914" v="193" actId="20577"/>
          <ac:graphicFrameMkLst>
            <pc:docMk/>
            <pc:sldMk cId="883030832" sldId="261"/>
            <ac:graphicFrameMk id="5" creationId="{CAA98789-EEDC-AB55-BF8A-D5917FA5E0D7}"/>
          </ac:graphicFrameMkLst>
        </pc:graphicFrameChg>
      </pc:sldChg>
      <pc:sldChg chg="ord">
        <pc:chgData name="Andrea Villescas" userId="S::andrea.villescas@ercpathlight.com::fd9b5bd3-28fd-4da6-9b42-9258a5ab79c8" providerId="AD" clId="Web-{2A959C28-D00A-8E30-6AEE-7948E93ED59B}" dt="2025-09-24T18:12:56.280" v="26"/>
        <pc:sldMkLst>
          <pc:docMk/>
          <pc:sldMk cId="1558012730" sldId="265"/>
        </pc:sldMkLst>
      </pc:sldChg>
      <pc:sldChg chg="ord">
        <pc:chgData name="Andrea Villescas" userId="S::andrea.villescas@ercpathlight.com::fd9b5bd3-28fd-4da6-9b42-9258a5ab79c8" providerId="AD" clId="Web-{2A959C28-D00A-8E30-6AEE-7948E93ED59B}" dt="2025-09-24T18:23:31.414" v="196"/>
        <pc:sldMkLst>
          <pc:docMk/>
          <pc:sldMk cId="947355316" sldId="267"/>
        </pc:sldMkLst>
      </pc:sldChg>
      <pc:sldChg chg="modSp">
        <pc:chgData name="Andrea Villescas" userId="S::andrea.villescas@ercpathlight.com::fd9b5bd3-28fd-4da6-9b42-9258a5ab79c8" providerId="AD" clId="Web-{2A959C28-D00A-8E30-6AEE-7948E93ED59B}" dt="2025-09-24T18:20:21.880" v="128" actId="20577"/>
        <pc:sldMkLst>
          <pc:docMk/>
          <pc:sldMk cId="3881737206" sldId="2730"/>
        </pc:sldMkLst>
        <pc:spChg chg="mod">
          <ac:chgData name="Andrea Villescas" userId="S::andrea.villescas@ercpathlight.com::fd9b5bd3-28fd-4da6-9b42-9258a5ab79c8" providerId="AD" clId="Web-{2A959C28-D00A-8E30-6AEE-7948E93ED59B}" dt="2025-09-24T18:20:21.880" v="128" actId="20577"/>
          <ac:spMkLst>
            <pc:docMk/>
            <pc:sldMk cId="3881737206" sldId="2730"/>
            <ac:spMk id="2" creationId="{801AB42A-B983-4C6C-A04F-8C45D1347F4C}"/>
          </ac:spMkLst>
        </pc:spChg>
      </pc:sldChg>
      <pc:sldChg chg="modSp">
        <pc:chgData name="Andrea Villescas" userId="S::andrea.villescas@ercpathlight.com::fd9b5bd3-28fd-4da6-9b42-9258a5ab79c8" providerId="AD" clId="Web-{2A959C28-D00A-8E30-6AEE-7948E93ED59B}" dt="2025-09-24T18:22:23.288" v="188" actId="20577"/>
        <pc:sldMkLst>
          <pc:docMk/>
          <pc:sldMk cId="2647647864" sldId="2731"/>
        </pc:sldMkLst>
        <pc:spChg chg="mod">
          <ac:chgData name="Andrea Villescas" userId="S::andrea.villescas@ercpathlight.com::fd9b5bd3-28fd-4da6-9b42-9258a5ab79c8" providerId="AD" clId="Web-{2A959C28-D00A-8E30-6AEE-7948E93ED59B}" dt="2025-09-24T18:22:23.288" v="188" actId="20577"/>
          <ac:spMkLst>
            <pc:docMk/>
            <pc:sldMk cId="2647647864" sldId="2731"/>
            <ac:spMk id="2" creationId="{3852E252-2770-4B57-B217-EA4A9DE2C324}"/>
          </ac:spMkLst>
        </pc:spChg>
        <pc:graphicFrameChg chg="mod modGraphic">
          <ac:chgData name="Andrea Villescas" userId="S::andrea.villescas@ercpathlight.com::fd9b5bd3-28fd-4da6-9b42-9258a5ab79c8" providerId="AD" clId="Web-{2A959C28-D00A-8E30-6AEE-7948E93ED59B}" dt="2025-09-24T17:33:31.948" v="18"/>
          <ac:graphicFrameMkLst>
            <pc:docMk/>
            <pc:sldMk cId="2647647864" sldId="2731"/>
            <ac:graphicFrameMk id="6" creationId="{E7574C28-C9AA-49D8-A65E-7789ECDC488D}"/>
          </ac:graphicFrameMkLst>
        </pc:graphicFrameChg>
      </pc:sldChg>
      <pc:sldChg chg="modSp">
        <pc:chgData name="Andrea Villescas" userId="S::andrea.villescas@ercpathlight.com::fd9b5bd3-28fd-4da6-9b42-9258a5ab79c8" providerId="AD" clId="Web-{2A959C28-D00A-8E30-6AEE-7948E93ED59B}" dt="2025-09-24T17:33:24.823" v="16" actId="1076"/>
        <pc:sldMkLst>
          <pc:docMk/>
          <pc:sldMk cId="3224902923" sldId="2732"/>
        </pc:sldMkLst>
        <pc:spChg chg="mod">
          <ac:chgData name="Andrea Villescas" userId="S::andrea.villescas@ercpathlight.com::fd9b5bd3-28fd-4da6-9b42-9258a5ab79c8" providerId="AD" clId="Web-{2A959C28-D00A-8E30-6AEE-7948E93ED59B}" dt="2025-09-24T17:33:13.385" v="15" actId="20577"/>
          <ac:spMkLst>
            <pc:docMk/>
            <pc:sldMk cId="3224902923" sldId="2732"/>
            <ac:spMk id="2" creationId="{3852E252-2770-4B57-B217-EA4A9DE2C324}"/>
          </ac:spMkLst>
        </pc:spChg>
        <pc:graphicFrameChg chg="mod modGraphic">
          <ac:chgData name="Andrea Villescas" userId="S::andrea.villescas@ercpathlight.com::fd9b5bd3-28fd-4da6-9b42-9258a5ab79c8" providerId="AD" clId="Web-{2A959C28-D00A-8E30-6AEE-7948E93ED59B}" dt="2025-09-24T17:33:24.823" v="16" actId="1076"/>
          <ac:graphicFrameMkLst>
            <pc:docMk/>
            <pc:sldMk cId="3224902923" sldId="2732"/>
            <ac:graphicFrameMk id="6" creationId="{E7574C28-C9AA-49D8-A65E-7789ECDC488D}"/>
          </ac:graphicFrameMkLst>
        </pc:graphicFrameChg>
      </pc:sldChg>
    </pc:docChg>
  </pc:docChgLst>
  <pc:docChgLst>
    <pc:chgData name="Andrea Villescas" userId="S::andrea.villescas@ercpathlight.com::fd9b5bd3-28fd-4da6-9b42-9258a5ab79c8" providerId="AD" clId="Web-{D2D695FC-1F31-1C2B-6FD4-F668E9ADCFA9}"/>
    <pc:docChg chg="modSld">
      <pc:chgData name="Andrea Villescas" userId="S::andrea.villescas@ercpathlight.com::fd9b5bd3-28fd-4da6-9b42-9258a5ab79c8" providerId="AD" clId="Web-{D2D695FC-1F31-1C2B-6FD4-F668E9ADCFA9}" dt="2025-10-22T15:19:34.305" v="3" actId="20577"/>
      <pc:docMkLst>
        <pc:docMk/>
      </pc:docMkLst>
      <pc:sldChg chg="modSp">
        <pc:chgData name="Andrea Villescas" userId="S::andrea.villescas@ercpathlight.com::fd9b5bd3-28fd-4da6-9b42-9258a5ab79c8" providerId="AD" clId="Web-{D2D695FC-1F31-1C2B-6FD4-F668E9ADCFA9}" dt="2025-10-22T15:19:34.305" v="3" actId="20577"/>
        <pc:sldMkLst>
          <pc:docMk/>
          <pc:sldMk cId="3881737206" sldId="2730"/>
        </pc:sldMkLst>
        <pc:spChg chg="mod">
          <ac:chgData name="Andrea Villescas" userId="S::andrea.villescas@ercpathlight.com::fd9b5bd3-28fd-4da6-9b42-9258a5ab79c8" providerId="AD" clId="Web-{D2D695FC-1F31-1C2B-6FD4-F668E9ADCFA9}" dt="2025-10-22T15:19:34.305" v="3" actId="20577"/>
          <ac:spMkLst>
            <pc:docMk/>
            <pc:sldMk cId="3881737206" sldId="2730"/>
            <ac:spMk id="2" creationId="{801AB42A-B983-4C6C-A04F-8C45D1347F4C}"/>
          </ac:spMkLst>
        </pc:spChg>
      </pc:sldChg>
    </pc:docChg>
  </pc:docChgLst>
</pc:chgInfo>
</file>

<file path=ppt/diagrams/_rels/data3.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svg"/><Relationship Id="rId1" Type="http://schemas.openxmlformats.org/officeDocument/2006/relationships/image" Target="../media/image6.png"/><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diagrams/_rels/data4.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svg"/><Relationship Id="rId1" Type="http://schemas.openxmlformats.org/officeDocument/2006/relationships/image" Target="../media/image16.png"/><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diagrams/_rels/drawing3.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svg"/><Relationship Id="rId1" Type="http://schemas.openxmlformats.org/officeDocument/2006/relationships/image" Target="../media/image6.png"/><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diagrams/_rels/drawing4.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svg"/><Relationship Id="rId1" Type="http://schemas.openxmlformats.org/officeDocument/2006/relationships/image" Target="../media/image16.png"/><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115BDC9-5949-48F2-BB73-79282D491F57}" type="doc">
      <dgm:prSet loTypeId="urn:microsoft.com/office/officeart/2005/8/layout/default" loCatId="list" qsTypeId="urn:microsoft.com/office/officeart/2005/8/quickstyle/simple5" qsCatId="simple" csTypeId="urn:microsoft.com/office/officeart/2005/8/colors/colorful1" csCatId="colorful"/>
      <dgm:spPr/>
      <dgm:t>
        <a:bodyPr/>
        <a:lstStyle/>
        <a:p>
          <a:endParaRPr lang="en-US"/>
        </a:p>
      </dgm:t>
    </dgm:pt>
    <dgm:pt modelId="{CB44FE63-5924-42A2-977A-0AB1E5365281}">
      <dgm:prSet/>
      <dgm:spPr/>
      <dgm:t>
        <a:bodyPr/>
        <a:lstStyle/>
        <a:p>
          <a:r>
            <a:rPr lang="en-US" dirty="0"/>
            <a:t>Hearing about others’ similar experiences – learning you’re not alone. </a:t>
          </a:r>
        </a:p>
      </dgm:t>
    </dgm:pt>
    <dgm:pt modelId="{F20C7727-13EA-467C-A00E-353C4CD26075}" type="parTrans" cxnId="{F122DAEB-A1CE-4FC0-B5DB-991D24DBBA2A}">
      <dgm:prSet/>
      <dgm:spPr/>
      <dgm:t>
        <a:bodyPr/>
        <a:lstStyle/>
        <a:p>
          <a:endParaRPr lang="en-US"/>
        </a:p>
      </dgm:t>
    </dgm:pt>
    <dgm:pt modelId="{C678C59C-105F-4617-BAC8-947229301A44}" type="sibTrans" cxnId="{F122DAEB-A1CE-4FC0-B5DB-991D24DBBA2A}">
      <dgm:prSet/>
      <dgm:spPr/>
      <dgm:t>
        <a:bodyPr/>
        <a:lstStyle/>
        <a:p>
          <a:endParaRPr lang="en-US"/>
        </a:p>
      </dgm:t>
    </dgm:pt>
    <dgm:pt modelId="{B89E04B6-2229-4B51-B502-225148C0C10E}">
      <dgm:prSet/>
      <dgm:spPr/>
      <dgm:t>
        <a:bodyPr/>
        <a:lstStyle/>
        <a:p>
          <a:r>
            <a:rPr lang="en-US"/>
            <a:t>Gaining unique perspectives on certain topics. </a:t>
          </a:r>
        </a:p>
      </dgm:t>
    </dgm:pt>
    <dgm:pt modelId="{469355D1-ABF8-45EC-85E4-BB988A775101}" type="parTrans" cxnId="{1BD51D83-1A37-4FAF-9096-47C4F0966F49}">
      <dgm:prSet/>
      <dgm:spPr/>
      <dgm:t>
        <a:bodyPr/>
        <a:lstStyle/>
        <a:p>
          <a:endParaRPr lang="en-US"/>
        </a:p>
      </dgm:t>
    </dgm:pt>
    <dgm:pt modelId="{D7D2EAAD-5234-437B-B15A-D5B75FECBC50}" type="sibTrans" cxnId="{1BD51D83-1A37-4FAF-9096-47C4F0966F49}">
      <dgm:prSet/>
      <dgm:spPr/>
      <dgm:t>
        <a:bodyPr/>
        <a:lstStyle/>
        <a:p>
          <a:endParaRPr lang="en-US"/>
        </a:p>
      </dgm:t>
    </dgm:pt>
    <dgm:pt modelId="{40DE8375-805A-416E-9282-B3213C24DC1B}">
      <dgm:prSet/>
      <dgm:spPr/>
      <dgm:t>
        <a:bodyPr/>
        <a:lstStyle/>
        <a:p>
          <a:r>
            <a:rPr lang="en-US" dirty="0"/>
            <a:t>Gaining the tools to make decisions about how to tackle certain challenges.</a:t>
          </a:r>
        </a:p>
      </dgm:t>
    </dgm:pt>
    <dgm:pt modelId="{B8D66D4E-D206-4846-B530-935A56758502}" type="parTrans" cxnId="{07918AE9-4CFC-4E11-82FA-86E350AA9257}">
      <dgm:prSet/>
      <dgm:spPr/>
      <dgm:t>
        <a:bodyPr/>
        <a:lstStyle/>
        <a:p>
          <a:endParaRPr lang="en-US"/>
        </a:p>
      </dgm:t>
    </dgm:pt>
    <dgm:pt modelId="{E4EE73D3-7BA1-46C9-A9A9-2ECB16169D9B}" type="sibTrans" cxnId="{07918AE9-4CFC-4E11-82FA-86E350AA9257}">
      <dgm:prSet/>
      <dgm:spPr/>
      <dgm:t>
        <a:bodyPr/>
        <a:lstStyle/>
        <a:p>
          <a:endParaRPr lang="en-US"/>
        </a:p>
      </dgm:t>
    </dgm:pt>
    <dgm:pt modelId="{E778DFAD-1599-48A2-9413-557D2317C715}">
      <dgm:prSet/>
      <dgm:spPr/>
      <dgm:t>
        <a:bodyPr/>
        <a:lstStyle/>
        <a:p>
          <a:r>
            <a:rPr lang="en-US"/>
            <a:t>Gaining confidence in speaking with others about vulnerable things. </a:t>
          </a:r>
          <a:endParaRPr lang="en-US" dirty="0"/>
        </a:p>
      </dgm:t>
    </dgm:pt>
    <dgm:pt modelId="{ECD06801-25C6-4068-8EDE-491055962332}" type="parTrans" cxnId="{2C69C00D-3625-456D-839D-6544DB33ECA0}">
      <dgm:prSet/>
      <dgm:spPr/>
      <dgm:t>
        <a:bodyPr/>
        <a:lstStyle/>
        <a:p>
          <a:endParaRPr lang="en-US"/>
        </a:p>
      </dgm:t>
    </dgm:pt>
    <dgm:pt modelId="{2BECDF28-C327-4FFA-BBFB-120F1DC5C66A}" type="sibTrans" cxnId="{2C69C00D-3625-456D-839D-6544DB33ECA0}">
      <dgm:prSet/>
      <dgm:spPr/>
      <dgm:t>
        <a:bodyPr/>
        <a:lstStyle/>
        <a:p>
          <a:endParaRPr lang="en-US"/>
        </a:p>
      </dgm:t>
    </dgm:pt>
    <dgm:pt modelId="{E90C2AF3-8219-4F3F-8CBF-81EB59B67894}">
      <dgm:prSet/>
      <dgm:spPr/>
      <dgm:t>
        <a:bodyPr/>
        <a:lstStyle/>
        <a:p>
          <a:r>
            <a:rPr lang="en-US"/>
            <a:t>Accountability from others for goal setting. </a:t>
          </a:r>
          <a:endParaRPr lang="en-US" dirty="0"/>
        </a:p>
      </dgm:t>
    </dgm:pt>
    <dgm:pt modelId="{F70426E3-20E2-4B84-A9AE-14301B20E0FD}" type="parTrans" cxnId="{1038F9E8-175F-4ABC-8AA0-46FED7003A7D}">
      <dgm:prSet/>
      <dgm:spPr/>
      <dgm:t>
        <a:bodyPr/>
        <a:lstStyle/>
        <a:p>
          <a:endParaRPr lang="en-US"/>
        </a:p>
      </dgm:t>
    </dgm:pt>
    <dgm:pt modelId="{BDCA627F-0B84-449D-9F2F-9A45CF4B272F}" type="sibTrans" cxnId="{1038F9E8-175F-4ABC-8AA0-46FED7003A7D}">
      <dgm:prSet/>
      <dgm:spPr/>
      <dgm:t>
        <a:bodyPr/>
        <a:lstStyle/>
        <a:p>
          <a:endParaRPr lang="en-US"/>
        </a:p>
      </dgm:t>
    </dgm:pt>
    <dgm:pt modelId="{DB63C247-744B-4B98-86D3-44C35B510A9E}">
      <dgm:prSet/>
      <dgm:spPr/>
      <dgm:t>
        <a:bodyPr/>
        <a:lstStyle/>
        <a:p>
          <a:r>
            <a:rPr lang="en-US"/>
            <a:t>A place to learn new social skills.</a:t>
          </a:r>
        </a:p>
      </dgm:t>
    </dgm:pt>
    <dgm:pt modelId="{2B5F3507-E128-454C-8D0A-03A27CB908DB}" type="parTrans" cxnId="{02B6F300-57F1-479A-A1B4-26724BD7B441}">
      <dgm:prSet/>
      <dgm:spPr/>
      <dgm:t>
        <a:bodyPr/>
        <a:lstStyle/>
        <a:p>
          <a:endParaRPr lang="en-US"/>
        </a:p>
      </dgm:t>
    </dgm:pt>
    <dgm:pt modelId="{E1ECE9F9-3FC0-4255-941F-E27ECDD43A5B}" type="sibTrans" cxnId="{02B6F300-57F1-479A-A1B4-26724BD7B441}">
      <dgm:prSet/>
      <dgm:spPr/>
      <dgm:t>
        <a:bodyPr/>
        <a:lstStyle/>
        <a:p>
          <a:endParaRPr lang="en-US"/>
        </a:p>
      </dgm:t>
    </dgm:pt>
    <dgm:pt modelId="{5C57E006-84DD-4A52-9562-79F0034E8EBA}">
      <dgm:prSet/>
      <dgm:spPr/>
      <dgm:t>
        <a:bodyPr/>
        <a:lstStyle/>
        <a:p>
          <a:r>
            <a:rPr lang="en-US"/>
            <a:t>A confidential place to be yourself. </a:t>
          </a:r>
        </a:p>
      </dgm:t>
    </dgm:pt>
    <dgm:pt modelId="{60F55AF7-CA4A-4027-8873-EE6A6A416141}" type="parTrans" cxnId="{A5972968-5B0D-4975-892F-049B93A01394}">
      <dgm:prSet/>
      <dgm:spPr/>
      <dgm:t>
        <a:bodyPr/>
        <a:lstStyle/>
        <a:p>
          <a:endParaRPr lang="en-US"/>
        </a:p>
      </dgm:t>
    </dgm:pt>
    <dgm:pt modelId="{DDB8F797-C973-48D1-90EB-322FF4245DCF}" type="sibTrans" cxnId="{A5972968-5B0D-4975-892F-049B93A01394}">
      <dgm:prSet/>
      <dgm:spPr/>
      <dgm:t>
        <a:bodyPr/>
        <a:lstStyle/>
        <a:p>
          <a:endParaRPr lang="en-US"/>
        </a:p>
      </dgm:t>
    </dgm:pt>
    <dgm:pt modelId="{0B6D0376-44E5-49B1-A1F4-E305450A1414}" type="pres">
      <dgm:prSet presAssocID="{B115BDC9-5949-48F2-BB73-79282D491F57}" presName="diagram" presStyleCnt="0">
        <dgm:presLayoutVars>
          <dgm:dir/>
          <dgm:resizeHandles val="exact"/>
        </dgm:presLayoutVars>
      </dgm:prSet>
      <dgm:spPr/>
    </dgm:pt>
    <dgm:pt modelId="{FCB7EF69-13C7-43F5-88D5-0D7668D72DE6}" type="pres">
      <dgm:prSet presAssocID="{CB44FE63-5924-42A2-977A-0AB1E5365281}" presName="node" presStyleLbl="node1" presStyleIdx="0" presStyleCnt="7">
        <dgm:presLayoutVars>
          <dgm:bulletEnabled val="1"/>
        </dgm:presLayoutVars>
      </dgm:prSet>
      <dgm:spPr/>
    </dgm:pt>
    <dgm:pt modelId="{8024D394-735C-46AA-8711-B2F1EEB09DB0}" type="pres">
      <dgm:prSet presAssocID="{C678C59C-105F-4617-BAC8-947229301A44}" presName="sibTrans" presStyleCnt="0"/>
      <dgm:spPr/>
    </dgm:pt>
    <dgm:pt modelId="{979C3544-9046-4EA9-A2B8-9C203F8B7FFE}" type="pres">
      <dgm:prSet presAssocID="{B89E04B6-2229-4B51-B502-225148C0C10E}" presName="node" presStyleLbl="node1" presStyleIdx="1" presStyleCnt="7">
        <dgm:presLayoutVars>
          <dgm:bulletEnabled val="1"/>
        </dgm:presLayoutVars>
      </dgm:prSet>
      <dgm:spPr/>
    </dgm:pt>
    <dgm:pt modelId="{1012B03A-549D-48AD-AEBD-B4A60ADD57F9}" type="pres">
      <dgm:prSet presAssocID="{D7D2EAAD-5234-437B-B15A-D5B75FECBC50}" presName="sibTrans" presStyleCnt="0"/>
      <dgm:spPr/>
    </dgm:pt>
    <dgm:pt modelId="{A959B6BA-A461-41C4-B43B-4A3E6D0B1540}" type="pres">
      <dgm:prSet presAssocID="{40DE8375-805A-416E-9282-B3213C24DC1B}" presName="node" presStyleLbl="node1" presStyleIdx="2" presStyleCnt="7">
        <dgm:presLayoutVars>
          <dgm:bulletEnabled val="1"/>
        </dgm:presLayoutVars>
      </dgm:prSet>
      <dgm:spPr/>
    </dgm:pt>
    <dgm:pt modelId="{4D6070C5-D758-4A50-9A5B-F5C26FE9CDDE}" type="pres">
      <dgm:prSet presAssocID="{E4EE73D3-7BA1-46C9-A9A9-2ECB16169D9B}" presName="sibTrans" presStyleCnt="0"/>
      <dgm:spPr/>
    </dgm:pt>
    <dgm:pt modelId="{A67DD9ED-80E9-4564-90D8-1BF42B227149}" type="pres">
      <dgm:prSet presAssocID="{E778DFAD-1599-48A2-9413-557D2317C715}" presName="node" presStyleLbl="node1" presStyleIdx="3" presStyleCnt="7">
        <dgm:presLayoutVars>
          <dgm:bulletEnabled val="1"/>
        </dgm:presLayoutVars>
      </dgm:prSet>
      <dgm:spPr/>
    </dgm:pt>
    <dgm:pt modelId="{0BBF975C-6487-48E6-96DB-4FCC2F5428CF}" type="pres">
      <dgm:prSet presAssocID="{2BECDF28-C327-4FFA-BBFB-120F1DC5C66A}" presName="sibTrans" presStyleCnt="0"/>
      <dgm:spPr/>
    </dgm:pt>
    <dgm:pt modelId="{701BC08E-5371-4349-BE42-2635885E04B4}" type="pres">
      <dgm:prSet presAssocID="{E90C2AF3-8219-4F3F-8CBF-81EB59B67894}" presName="node" presStyleLbl="node1" presStyleIdx="4" presStyleCnt="7">
        <dgm:presLayoutVars>
          <dgm:bulletEnabled val="1"/>
        </dgm:presLayoutVars>
      </dgm:prSet>
      <dgm:spPr/>
    </dgm:pt>
    <dgm:pt modelId="{230BD39A-0BF9-45F5-AFBA-904D268FE23B}" type="pres">
      <dgm:prSet presAssocID="{BDCA627F-0B84-449D-9F2F-9A45CF4B272F}" presName="sibTrans" presStyleCnt="0"/>
      <dgm:spPr/>
    </dgm:pt>
    <dgm:pt modelId="{0D3FA88B-2AA1-4348-A2CF-E7244D4485AD}" type="pres">
      <dgm:prSet presAssocID="{DB63C247-744B-4B98-86D3-44C35B510A9E}" presName="node" presStyleLbl="node1" presStyleIdx="5" presStyleCnt="7">
        <dgm:presLayoutVars>
          <dgm:bulletEnabled val="1"/>
        </dgm:presLayoutVars>
      </dgm:prSet>
      <dgm:spPr/>
    </dgm:pt>
    <dgm:pt modelId="{97BF5B7D-EE59-447E-8DCB-99AD8A4632F1}" type="pres">
      <dgm:prSet presAssocID="{E1ECE9F9-3FC0-4255-941F-E27ECDD43A5B}" presName="sibTrans" presStyleCnt="0"/>
      <dgm:spPr/>
    </dgm:pt>
    <dgm:pt modelId="{61D5A3BF-1DFC-4D3E-98B9-AAD83040546E}" type="pres">
      <dgm:prSet presAssocID="{5C57E006-84DD-4A52-9562-79F0034E8EBA}" presName="node" presStyleLbl="node1" presStyleIdx="6" presStyleCnt="7">
        <dgm:presLayoutVars>
          <dgm:bulletEnabled val="1"/>
        </dgm:presLayoutVars>
      </dgm:prSet>
      <dgm:spPr/>
    </dgm:pt>
  </dgm:ptLst>
  <dgm:cxnLst>
    <dgm:cxn modelId="{02B6F300-57F1-479A-A1B4-26724BD7B441}" srcId="{B115BDC9-5949-48F2-BB73-79282D491F57}" destId="{DB63C247-744B-4B98-86D3-44C35B510A9E}" srcOrd="5" destOrd="0" parTransId="{2B5F3507-E128-454C-8D0A-03A27CB908DB}" sibTransId="{E1ECE9F9-3FC0-4255-941F-E27ECDD43A5B}"/>
    <dgm:cxn modelId="{2C69C00D-3625-456D-839D-6544DB33ECA0}" srcId="{B115BDC9-5949-48F2-BB73-79282D491F57}" destId="{E778DFAD-1599-48A2-9413-557D2317C715}" srcOrd="3" destOrd="0" parTransId="{ECD06801-25C6-4068-8EDE-491055962332}" sibTransId="{2BECDF28-C327-4FFA-BBFB-120F1DC5C66A}"/>
    <dgm:cxn modelId="{5B812F20-B436-48B7-8FDF-DBD1E44CF7D3}" type="presOf" srcId="{B89E04B6-2229-4B51-B502-225148C0C10E}" destId="{979C3544-9046-4EA9-A2B8-9C203F8B7FFE}" srcOrd="0" destOrd="0" presId="urn:microsoft.com/office/officeart/2005/8/layout/default"/>
    <dgm:cxn modelId="{93195E40-90A0-4FA4-84BC-E05DEEB0DA67}" type="presOf" srcId="{40DE8375-805A-416E-9282-B3213C24DC1B}" destId="{A959B6BA-A461-41C4-B43B-4A3E6D0B1540}" srcOrd="0" destOrd="0" presId="urn:microsoft.com/office/officeart/2005/8/layout/default"/>
    <dgm:cxn modelId="{A5972968-5B0D-4975-892F-049B93A01394}" srcId="{B115BDC9-5949-48F2-BB73-79282D491F57}" destId="{5C57E006-84DD-4A52-9562-79F0034E8EBA}" srcOrd="6" destOrd="0" parTransId="{60F55AF7-CA4A-4027-8873-EE6A6A416141}" sibTransId="{DDB8F797-C973-48D1-90EB-322FF4245DCF}"/>
    <dgm:cxn modelId="{09102C4A-E0C8-4475-A325-9C3E28A1AD09}" type="presOf" srcId="{B115BDC9-5949-48F2-BB73-79282D491F57}" destId="{0B6D0376-44E5-49B1-A1F4-E305450A1414}" srcOrd="0" destOrd="0" presId="urn:microsoft.com/office/officeart/2005/8/layout/default"/>
    <dgm:cxn modelId="{68175F4A-5786-45CD-8E7A-2199C2C70C3B}" type="presOf" srcId="{E778DFAD-1599-48A2-9413-557D2317C715}" destId="{A67DD9ED-80E9-4564-90D8-1BF42B227149}" srcOrd="0" destOrd="0" presId="urn:microsoft.com/office/officeart/2005/8/layout/default"/>
    <dgm:cxn modelId="{1BD51D83-1A37-4FAF-9096-47C4F0966F49}" srcId="{B115BDC9-5949-48F2-BB73-79282D491F57}" destId="{B89E04B6-2229-4B51-B502-225148C0C10E}" srcOrd="1" destOrd="0" parTransId="{469355D1-ABF8-45EC-85E4-BB988A775101}" sibTransId="{D7D2EAAD-5234-437B-B15A-D5B75FECBC50}"/>
    <dgm:cxn modelId="{E0E46D97-66CB-4F54-9B79-C47B646C744F}" type="presOf" srcId="{DB63C247-744B-4B98-86D3-44C35B510A9E}" destId="{0D3FA88B-2AA1-4348-A2CF-E7244D4485AD}" srcOrd="0" destOrd="0" presId="urn:microsoft.com/office/officeart/2005/8/layout/default"/>
    <dgm:cxn modelId="{8BC2039E-EF69-457C-B208-019C36624567}" type="presOf" srcId="{E90C2AF3-8219-4F3F-8CBF-81EB59B67894}" destId="{701BC08E-5371-4349-BE42-2635885E04B4}" srcOrd="0" destOrd="0" presId="urn:microsoft.com/office/officeart/2005/8/layout/default"/>
    <dgm:cxn modelId="{198DF4E4-A4EA-4271-8F82-3445CFF48E8A}" type="presOf" srcId="{CB44FE63-5924-42A2-977A-0AB1E5365281}" destId="{FCB7EF69-13C7-43F5-88D5-0D7668D72DE6}" srcOrd="0" destOrd="0" presId="urn:microsoft.com/office/officeart/2005/8/layout/default"/>
    <dgm:cxn modelId="{1038F9E8-175F-4ABC-8AA0-46FED7003A7D}" srcId="{B115BDC9-5949-48F2-BB73-79282D491F57}" destId="{E90C2AF3-8219-4F3F-8CBF-81EB59B67894}" srcOrd="4" destOrd="0" parTransId="{F70426E3-20E2-4B84-A9AE-14301B20E0FD}" sibTransId="{BDCA627F-0B84-449D-9F2F-9A45CF4B272F}"/>
    <dgm:cxn modelId="{07918AE9-4CFC-4E11-82FA-86E350AA9257}" srcId="{B115BDC9-5949-48F2-BB73-79282D491F57}" destId="{40DE8375-805A-416E-9282-B3213C24DC1B}" srcOrd="2" destOrd="0" parTransId="{B8D66D4E-D206-4846-B530-935A56758502}" sibTransId="{E4EE73D3-7BA1-46C9-A9A9-2ECB16169D9B}"/>
    <dgm:cxn modelId="{F122DAEB-A1CE-4FC0-B5DB-991D24DBBA2A}" srcId="{B115BDC9-5949-48F2-BB73-79282D491F57}" destId="{CB44FE63-5924-42A2-977A-0AB1E5365281}" srcOrd="0" destOrd="0" parTransId="{F20C7727-13EA-467C-A00E-353C4CD26075}" sibTransId="{C678C59C-105F-4617-BAC8-947229301A44}"/>
    <dgm:cxn modelId="{C25025EC-4B2E-4FBF-8CF4-957F84167AEE}" type="presOf" srcId="{5C57E006-84DD-4A52-9562-79F0034E8EBA}" destId="{61D5A3BF-1DFC-4D3E-98B9-AAD83040546E}" srcOrd="0" destOrd="0" presId="urn:microsoft.com/office/officeart/2005/8/layout/default"/>
    <dgm:cxn modelId="{F7A41F3D-CC1C-4611-94AB-57CFFD3E5E1C}" type="presParOf" srcId="{0B6D0376-44E5-49B1-A1F4-E305450A1414}" destId="{FCB7EF69-13C7-43F5-88D5-0D7668D72DE6}" srcOrd="0" destOrd="0" presId="urn:microsoft.com/office/officeart/2005/8/layout/default"/>
    <dgm:cxn modelId="{81412370-D04C-432D-9D45-B8A26FD02154}" type="presParOf" srcId="{0B6D0376-44E5-49B1-A1F4-E305450A1414}" destId="{8024D394-735C-46AA-8711-B2F1EEB09DB0}" srcOrd="1" destOrd="0" presId="urn:microsoft.com/office/officeart/2005/8/layout/default"/>
    <dgm:cxn modelId="{866F15BB-DF1A-4CE3-A2BD-1735997318D5}" type="presParOf" srcId="{0B6D0376-44E5-49B1-A1F4-E305450A1414}" destId="{979C3544-9046-4EA9-A2B8-9C203F8B7FFE}" srcOrd="2" destOrd="0" presId="urn:microsoft.com/office/officeart/2005/8/layout/default"/>
    <dgm:cxn modelId="{24D58E3F-F101-4838-8740-CCFDE56BD9D4}" type="presParOf" srcId="{0B6D0376-44E5-49B1-A1F4-E305450A1414}" destId="{1012B03A-549D-48AD-AEBD-B4A60ADD57F9}" srcOrd="3" destOrd="0" presId="urn:microsoft.com/office/officeart/2005/8/layout/default"/>
    <dgm:cxn modelId="{A8A5FB37-C774-49F5-8BB5-E4288CED917E}" type="presParOf" srcId="{0B6D0376-44E5-49B1-A1F4-E305450A1414}" destId="{A959B6BA-A461-41C4-B43B-4A3E6D0B1540}" srcOrd="4" destOrd="0" presId="urn:microsoft.com/office/officeart/2005/8/layout/default"/>
    <dgm:cxn modelId="{FB8BE1A0-F2EC-4FE8-8250-B4669E59F41E}" type="presParOf" srcId="{0B6D0376-44E5-49B1-A1F4-E305450A1414}" destId="{4D6070C5-D758-4A50-9A5B-F5C26FE9CDDE}" srcOrd="5" destOrd="0" presId="urn:microsoft.com/office/officeart/2005/8/layout/default"/>
    <dgm:cxn modelId="{70868D46-185A-4ED3-B53C-8DCA8CE3F852}" type="presParOf" srcId="{0B6D0376-44E5-49B1-A1F4-E305450A1414}" destId="{A67DD9ED-80E9-4564-90D8-1BF42B227149}" srcOrd="6" destOrd="0" presId="urn:microsoft.com/office/officeart/2005/8/layout/default"/>
    <dgm:cxn modelId="{049698EE-566E-4BC9-A110-5EEB75D3FE36}" type="presParOf" srcId="{0B6D0376-44E5-49B1-A1F4-E305450A1414}" destId="{0BBF975C-6487-48E6-96DB-4FCC2F5428CF}" srcOrd="7" destOrd="0" presId="urn:microsoft.com/office/officeart/2005/8/layout/default"/>
    <dgm:cxn modelId="{03791093-7B04-4A3B-8ECA-59DB38EBC1F2}" type="presParOf" srcId="{0B6D0376-44E5-49B1-A1F4-E305450A1414}" destId="{701BC08E-5371-4349-BE42-2635885E04B4}" srcOrd="8" destOrd="0" presId="urn:microsoft.com/office/officeart/2005/8/layout/default"/>
    <dgm:cxn modelId="{30C61DE1-87C4-4B20-A1E3-5D6994F0C3C7}" type="presParOf" srcId="{0B6D0376-44E5-49B1-A1F4-E305450A1414}" destId="{230BD39A-0BF9-45F5-AFBA-904D268FE23B}" srcOrd="9" destOrd="0" presId="urn:microsoft.com/office/officeart/2005/8/layout/default"/>
    <dgm:cxn modelId="{75D0C448-2CA2-4621-9F51-6236DE8E6A38}" type="presParOf" srcId="{0B6D0376-44E5-49B1-A1F4-E305450A1414}" destId="{0D3FA88B-2AA1-4348-A2CF-E7244D4485AD}" srcOrd="10" destOrd="0" presId="urn:microsoft.com/office/officeart/2005/8/layout/default"/>
    <dgm:cxn modelId="{E2F373FE-CB99-4D23-9528-8352DC47F678}" type="presParOf" srcId="{0B6D0376-44E5-49B1-A1F4-E305450A1414}" destId="{97BF5B7D-EE59-447E-8DCB-99AD8A4632F1}" srcOrd="11" destOrd="0" presId="urn:microsoft.com/office/officeart/2005/8/layout/default"/>
    <dgm:cxn modelId="{5516C378-9710-4683-9B2C-DEC7DE57FDA0}" type="presParOf" srcId="{0B6D0376-44E5-49B1-A1F4-E305450A1414}" destId="{61D5A3BF-1DFC-4D3E-98B9-AAD83040546E}" srcOrd="1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1318BF2-52C5-4474-A94B-14B98B9F1E10}"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en-US"/>
        </a:p>
      </dgm:t>
    </dgm:pt>
    <dgm:pt modelId="{951E16D7-15A6-44E3-9356-14EBAAD3DB2F}">
      <dgm:prSet/>
      <dgm:spPr/>
      <dgm:t>
        <a:bodyPr/>
        <a:lstStyle/>
        <a:p>
          <a:pPr rtl="0"/>
          <a:r>
            <a:rPr lang="en-US"/>
            <a:t>Log on to the link (will always be emailed 1 hour </a:t>
          </a:r>
          <a:r>
            <a:rPr lang="en-US">
              <a:latin typeface="Arial" panose="020B0604020202020204"/>
            </a:rPr>
            <a:t>minimum ahead</a:t>
          </a:r>
          <a:r>
            <a:rPr lang="en-US"/>
            <a:t> of time) at the beginning of group.</a:t>
          </a:r>
        </a:p>
      </dgm:t>
    </dgm:pt>
    <dgm:pt modelId="{0F4B6445-A173-4671-A5DE-21355C3D1CA5}" type="parTrans" cxnId="{8F0DB1F3-9A28-4622-B1C6-F27DEBDDCEFF}">
      <dgm:prSet/>
      <dgm:spPr/>
      <dgm:t>
        <a:bodyPr/>
        <a:lstStyle/>
        <a:p>
          <a:endParaRPr lang="en-US"/>
        </a:p>
      </dgm:t>
    </dgm:pt>
    <dgm:pt modelId="{E8A29426-C7A5-446A-9DE2-B09ED97CCCFF}" type="sibTrans" cxnId="{8F0DB1F3-9A28-4622-B1C6-F27DEBDDCEFF}">
      <dgm:prSet/>
      <dgm:spPr/>
      <dgm:t>
        <a:bodyPr/>
        <a:lstStyle/>
        <a:p>
          <a:endParaRPr lang="en-US"/>
        </a:p>
      </dgm:t>
    </dgm:pt>
    <dgm:pt modelId="{8F6DB36A-BA46-49A5-8E14-0BE645CC335F}">
      <dgm:prSet/>
      <dgm:spPr/>
      <dgm:t>
        <a:bodyPr/>
        <a:lstStyle/>
        <a:p>
          <a:r>
            <a:rPr lang="en-US"/>
            <a:t>Complete the Check in Form: This will consist of the </a:t>
          </a:r>
          <a:r>
            <a:rPr lang="en-US">
              <a:latin typeface="Arial" panose="020B0604020202020204"/>
            </a:rPr>
            <a:t>therapist</a:t>
          </a:r>
          <a:r>
            <a:rPr lang="en-US"/>
            <a:t> checking your location &amp; emergency contact</a:t>
          </a:r>
        </a:p>
      </dgm:t>
    </dgm:pt>
    <dgm:pt modelId="{F41A1B3F-636B-4B2E-8680-32CD4952A6F4}" type="parTrans" cxnId="{C0FD5F6E-CCFE-42A9-9E8E-7E0DA62A2318}">
      <dgm:prSet/>
      <dgm:spPr/>
      <dgm:t>
        <a:bodyPr/>
        <a:lstStyle/>
        <a:p>
          <a:endParaRPr lang="en-US"/>
        </a:p>
      </dgm:t>
    </dgm:pt>
    <dgm:pt modelId="{F811452E-65A5-47F2-A62E-5070959B0ADB}" type="sibTrans" cxnId="{C0FD5F6E-CCFE-42A9-9E8E-7E0DA62A2318}">
      <dgm:prSet/>
      <dgm:spPr/>
      <dgm:t>
        <a:bodyPr/>
        <a:lstStyle/>
        <a:p>
          <a:endParaRPr lang="en-US"/>
        </a:p>
      </dgm:t>
    </dgm:pt>
    <dgm:pt modelId="{45AAA958-40E8-4FBE-B575-E5CF8C645C08}">
      <dgm:prSet/>
      <dgm:spPr/>
      <dgm:t>
        <a:bodyPr/>
        <a:lstStyle/>
        <a:p>
          <a:r>
            <a:rPr lang="en-US"/>
            <a:t>This is for safety, if a crisis were to happen, we know where to send help/support </a:t>
          </a:r>
        </a:p>
      </dgm:t>
    </dgm:pt>
    <dgm:pt modelId="{BFCFB25C-ABCD-401A-B85D-3C6151935553}" type="parTrans" cxnId="{F2E9DFDB-76E8-42BF-BE07-0273EFC1D3C1}">
      <dgm:prSet/>
      <dgm:spPr/>
      <dgm:t>
        <a:bodyPr/>
        <a:lstStyle/>
        <a:p>
          <a:endParaRPr lang="en-US"/>
        </a:p>
      </dgm:t>
    </dgm:pt>
    <dgm:pt modelId="{D4300120-5DB3-4020-9FB4-28C0297C98F0}" type="sibTrans" cxnId="{F2E9DFDB-76E8-42BF-BE07-0273EFC1D3C1}">
      <dgm:prSet/>
      <dgm:spPr/>
      <dgm:t>
        <a:bodyPr/>
        <a:lstStyle/>
        <a:p>
          <a:endParaRPr lang="en-US"/>
        </a:p>
      </dgm:t>
    </dgm:pt>
    <dgm:pt modelId="{FA0102A9-6D43-4932-BF06-BBE5F472CD8C}">
      <dgm:prSet/>
      <dgm:spPr/>
      <dgm:t>
        <a:bodyPr/>
        <a:lstStyle/>
        <a:p>
          <a:r>
            <a:rPr lang="en-US"/>
            <a:t>Mental Health questions will also be asked to check for the current emotional state of the group members. </a:t>
          </a:r>
        </a:p>
      </dgm:t>
    </dgm:pt>
    <dgm:pt modelId="{FF491D9B-5BAC-4AF1-B43E-527C0DAA6AB0}" type="parTrans" cxnId="{37D60105-A42F-4463-B41B-05DC39244DA7}">
      <dgm:prSet/>
      <dgm:spPr/>
      <dgm:t>
        <a:bodyPr/>
        <a:lstStyle/>
        <a:p>
          <a:endParaRPr lang="en-US"/>
        </a:p>
      </dgm:t>
    </dgm:pt>
    <dgm:pt modelId="{D1CD79D2-3CA3-4330-90E0-2FA45D89E2FA}" type="sibTrans" cxnId="{37D60105-A42F-4463-B41B-05DC39244DA7}">
      <dgm:prSet/>
      <dgm:spPr/>
      <dgm:t>
        <a:bodyPr/>
        <a:lstStyle/>
        <a:p>
          <a:endParaRPr lang="en-US"/>
        </a:p>
      </dgm:t>
    </dgm:pt>
    <dgm:pt modelId="{57EF97D9-933A-48B1-9D62-EC28A9C42496}">
      <dgm:prSet/>
      <dgm:spPr/>
      <dgm:t>
        <a:bodyPr/>
        <a:lstStyle/>
        <a:p>
          <a:r>
            <a:rPr lang="en-US">
              <a:solidFill>
                <a:schemeClr val="accent1"/>
              </a:solidFill>
            </a:rPr>
            <a:t>Skills group: learning, discussion, and questions related to the skills </a:t>
          </a:r>
        </a:p>
      </dgm:t>
    </dgm:pt>
    <dgm:pt modelId="{7220D350-25C6-4B54-AE8D-44D3980C675F}" type="parTrans" cxnId="{13D7C2D1-CEA4-4435-B6C8-C02E665B22ED}">
      <dgm:prSet/>
      <dgm:spPr/>
      <dgm:t>
        <a:bodyPr/>
        <a:lstStyle/>
        <a:p>
          <a:endParaRPr lang="en-US"/>
        </a:p>
      </dgm:t>
    </dgm:pt>
    <dgm:pt modelId="{40EAA204-C2A0-4AAA-9C36-069DC74BB632}" type="sibTrans" cxnId="{13D7C2D1-CEA4-4435-B6C8-C02E665B22ED}">
      <dgm:prSet/>
      <dgm:spPr/>
      <dgm:t>
        <a:bodyPr/>
        <a:lstStyle/>
        <a:p>
          <a:endParaRPr lang="en-US"/>
        </a:p>
      </dgm:t>
    </dgm:pt>
    <dgm:pt modelId="{3AF9BA61-7B24-4AFD-9C0A-9E5128CFB3C8}">
      <dgm:prSet phldr="0"/>
      <dgm:spPr/>
      <dgm:t>
        <a:bodyPr/>
        <a:lstStyle/>
        <a:p>
          <a:pPr rtl="0"/>
          <a:r>
            <a:rPr lang="en-US">
              <a:latin typeface="Arial" panose="020B0604020202020204"/>
            </a:rPr>
            <a:t> DBT, ACT, and ERP </a:t>
          </a:r>
          <a:endParaRPr lang="en-US"/>
        </a:p>
      </dgm:t>
    </dgm:pt>
    <dgm:pt modelId="{74FAFA41-CDE0-4D49-BD8A-B9A86F0D8642}" type="parTrans" cxnId="{6893A961-E9CC-4824-99BB-773082F89E78}">
      <dgm:prSet/>
      <dgm:spPr/>
      <dgm:t>
        <a:bodyPr/>
        <a:lstStyle/>
        <a:p>
          <a:endParaRPr lang="en-US"/>
        </a:p>
      </dgm:t>
    </dgm:pt>
    <dgm:pt modelId="{9D438B52-28CA-4014-94C6-59A763F3609A}" type="sibTrans" cxnId="{6893A961-E9CC-4824-99BB-773082F89E78}">
      <dgm:prSet/>
      <dgm:spPr/>
      <dgm:t>
        <a:bodyPr/>
        <a:lstStyle/>
        <a:p>
          <a:endParaRPr lang="en-US"/>
        </a:p>
      </dgm:t>
    </dgm:pt>
    <dgm:pt modelId="{EDBFDEF2-08A0-440C-BB2E-2DE2E39B430D}">
      <dgm:prSet/>
      <dgm:spPr/>
      <dgm:t>
        <a:bodyPr/>
        <a:lstStyle/>
        <a:p>
          <a:pPr rtl="0"/>
          <a:r>
            <a:rPr lang="en-US"/>
            <a:t> </a:t>
          </a:r>
          <a:r>
            <a:rPr lang="en-US">
              <a:latin typeface="Arial" panose="020B0604020202020204"/>
            </a:rPr>
            <a:t>Save or bookmark web</a:t>
          </a:r>
          <a:r>
            <a:rPr lang="en-US"/>
            <a:t> </a:t>
          </a:r>
          <a:r>
            <a:rPr lang="en-US">
              <a:latin typeface="Arial" panose="020B0604020202020204"/>
            </a:rPr>
            <a:t>link</a:t>
          </a:r>
          <a:r>
            <a:rPr lang="en-US"/>
            <a:t> for At Home</a:t>
          </a:r>
          <a:r>
            <a:rPr lang="en-US">
              <a:latin typeface="Arial" panose="020B0604020202020204"/>
            </a:rPr>
            <a:t> and login information</a:t>
          </a:r>
          <a:endParaRPr lang="en-US"/>
        </a:p>
      </dgm:t>
    </dgm:pt>
    <dgm:pt modelId="{7345DA0A-69FA-4767-8453-83C3812C7B3C}" type="parTrans" cxnId="{EB7E0E1E-AD66-466B-B207-291D42873707}">
      <dgm:prSet/>
      <dgm:spPr/>
      <dgm:t>
        <a:bodyPr/>
        <a:lstStyle/>
        <a:p>
          <a:endParaRPr lang="en-US"/>
        </a:p>
      </dgm:t>
    </dgm:pt>
    <dgm:pt modelId="{516181AC-20BD-40ED-ABB3-91D71461D048}" type="sibTrans" cxnId="{EB7E0E1E-AD66-466B-B207-291D42873707}">
      <dgm:prSet/>
      <dgm:spPr/>
      <dgm:t>
        <a:bodyPr/>
        <a:lstStyle/>
        <a:p>
          <a:endParaRPr lang="en-US"/>
        </a:p>
      </dgm:t>
    </dgm:pt>
    <dgm:pt modelId="{C153D444-BC23-4B2F-972A-DD4168ADF4DA}">
      <dgm:prSet phldr="0"/>
      <dgm:spPr/>
      <dgm:t>
        <a:bodyPr/>
        <a:lstStyle/>
        <a:p>
          <a:pPr rtl="0"/>
          <a:r>
            <a:rPr lang="en-US" sz="1400">
              <a:solidFill>
                <a:srgbClr val="000000"/>
              </a:solidFill>
              <a:latin typeface="Arial" panose="020B0604020202020204"/>
            </a:rPr>
            <a:t>See sample Check in form </a:t>
          </a:r>
        </a:p>
      </dgm:t>
    </dgm:pt>
    <dgm:pt modelId="{CF699F45-1332-4661-9C03-DBE76C0F8C6A}" type="parTrans" cxnId="{D059B944-E39C-436A-AAE5-97EE4F05F78F}">
      <dgm:prSet/>
      <dgm:spPr/>
    </dgm:pt>
    <dgm:pt modelId="{9B024546-DD9D-47F3-82E8-8CA6CC943F0D}" type="sibTrans" cxnId="{D059B944-E39C-436A-AAE5-97EE4F05F78F}">
      <dgm:prSet/>
      <dgm:spPr/>
    </dgm:pt>
    <dgm:pt modelId="{6AD0C020-E6D6-4987-A83E-4D90C7BBB362}">
      <dgm:prSet phldr="0"/>
      <dgm:spPr/>
      <dgm:t>
        <a:bodyPr/>
        <a:lstStyle/>
        <a:p>
          <a:endParaRPr lang="en-US">
            <a:latin typeface="Arial" panose="020B0604020202020204"/>
          </a:endParaRPr>
        </a:p>
      </dgm:t>
    </dgm:pt>
    <dgm:pt modelId="{4E8693AF-2102-4C00-9657-5D95DC4C646B}" type="parTrans" cxnId="{12E40C7D-6477-423A-954F-0CB4CEC3F0A3}">
      <dgm:prSet/>
      <dgm:spPr/>
    </dgm:pt>
    <dgm:pt modelId="{CC3FF42D-7E7B-4FD9-9635-701A1D4B1402}" type="sibTrans" cxnId="{12E40C7D-6477-423A-954F-0CB4CEC3F0A3}">
      <dgm:prSet/>
      <dgm:spPr/>
    </dgm:pt>
    <dgm:pt modelId="{32D398D4-4769-4DE2-8EF0-D5607F2EAFD5}" type="pres">
      <dgm:prSet presAssocID="{01318BF2-52C5-4474-A94B-14B98B9F1E10}" presName="Name0" presStyleCnt="0">
        <dgm:presLayoutVars>
          <dgm:dir/>
          <dgm:animLvl val="lvl"/>
          <dgm:resizeHandles val="exact"/>
        </dgm:presLayoutVars>
      </dgm:prSet>
      <dgm:spPr/>
    </dgm:pt>
    <dgm:pt modelId="{7F6C49B7-D208-4D18-A616-C281E69BD801}" type="pres">
      <dgm:prSet presAssocID="{951E16D7-15A6-44E3-9356-14EBAAD3DB2F}" presName="composite" presStyleCnt="0"/>
      <dgm:spPr/>
    </dgm:pt>
    <dgm:pt modelId="{2AABC31F-4196-4BF0-BE0E-B801B2DDD203}" type="pres">
      <dgm:prSet presAssocID="{951E16D7-15A6-44E3-9356-14EBAAD3DB2F}" presName="parTx" presStyleLbl="alignNode1" presStyleIdx="0" presStyleCnt="4">
        <dgm:presLayoutVars>
          <dgm:chMax val="0"/>
          <dgm:chPref val="0"/>
          <dgm:bulletEnabled val="1"/>
        </dgm:presLayoutVars>
      </dgm:prSet>
      <dgm:spPr/>
    </dgm:pt>
    <dgm:pt modelId="{1B10B642-903A-42A5-BBB9-8B6E04F68981}" type="pres">
      <dgm:prSet presAssocID="{951E16D7-15A6-44E3-9356-14EBAAD3DB2F}" presName="desTx" presStyleLbl="alignAccFollowNode1" presStyleIdx="0" presStyleCnt="4">
        <dgm:presLayoutVars>
          <dgm:bulletEnabled val="1"/>
        </dgm:presLayoutVars>
      </dgm:prSet>
      <dgm:spPr/>
    </dgm:pt>
    <dgm:pt modelId="{354D24CB-B65C-4B0B-ABA1-3AA88D4D1FE7}" type="pres">
      <dgm:prSet presAssocID="{E8A29426-C7A5-446A-9DE2-B09ED97CCCFF}" presName="space" presStyleCnt="0"/>
      <dgm:spPr/>
    </dgm:pt>
    <dgm:pt modelId="{4F09AF7C-DE1A-4B02-9BF8-06A6A0991E9C}" type="pres">
      <dgm:prSet presAssocID="{8F6DB36A-BA46-49A5-8E14-0BE645CC335F}" presName="composite" presStyleCnt="0"/>
      <dgm:spPr/>
    </dgm:pt>
    <dgm:pt modelId="{0AC7C35C-E782-494D-B3C2-47E76A1109DF}" type="pres">
      <dgm:prSet presAssocID="{8F6DB36A-BA46-49A5-8E14-0BE645CC335F}" presName="parTx" presStyleLbl="alignNode1" presStyleIdx="1" presStyleCnt="4">
        <dgm:presLayoutVars>
          <dgm:chMax val="0"/>
          <dgm:chPref val="0"/>
          <dgm:bulletEnabled val="1"/>
        </dgm:presLayoutVars>
      </dgm:prSet>
      <dgm:spPr/>
    </dgm:pt>
    <dgm:pt modelId="{4327B50A-0CD2-4630-8308-520B9E83E79F}" type="pres">
      <dgm:prSet presAssocID="{8F6DB36A-BA46-49A5-8E14-0BE645CC335F}" presName="desTx" presStyleLbl="alignAccFollowNode1" presStyleIdx="1" presStyleCnt="4">
        <dgm:presLayoutVars>
          <dgm:bulletEnabled val="1"/>
        </dgm:presLayoutVars>
      </dgm:prSet>
      <dgm:spPr/>
    </dgm:pt>
    <dgm:pt modelId="{75241717-80A6-43F2-B70C-C0538A36F2DF}" type="pres">
      <dgm:prSet presAssocID="{F811452E-65A5-47F2-A62E-5070959B0ADB}" presName="space" presStyleCnt="0"/>
      <dgm:spPr/>
    </dgm:pt>
    <dgm:pt modelId="{30244459-1730-4AE2-9218-6431436434E4}" type="pres">
      <dgm:prSet presAssocID="{FA0102A9-6D43-4932-BF06-BBE5F472CD8C}" presName="composite" presStyleCnt="0"/>
      <dgm:spPr/>
    </dgm:pt>
    <dgm:pt modelId="{F68FD4B8-51CE-4F67-B5EA-B94170308603}" type="pres">
      <dgm:prSet presAssocID="{FA0102A9-6D43-4932-BF06-BBE5F472CD8C}" presName="parTx" presStyleLbl="alignNode1" presStyleIdx="2" presStyleCnt="4">
        <dgm:presLayoutVars>
          <dgm:chMax val="0"/>
          <dgm:chPref val="0"/>
          <dgm:bulletEnabled val="1"/>
        </dgm:presLayoutVars>
      </dgm:prSet>
      <dgm:spPr/>
    </dgm:pt>
    <dgm:pt modelId="{9B651105-BD80-4683-BD2C-6672F73EFB2F}" type="pres">
      <dgm:prSet presAssocID="{FA0102A9-6D43-4932-BF06-BBE5F472CD8C}" presName="desTx" presStyleLbl="alignAccFollowNode1" presStyleIdx="2" presStyleCnt="4">
        <dgm:presLayoutVars>
          <dgm:bulletEnabled val="1"/>
        </dgm:presLayoutVars>
      </dgm:prSet>
      <dgm:spPr/>
    </dgm:pt>
    <dgm:pt modelId="{DC10B68B-7207-4FB7-A42F-8E61CF766E86}" type="pres">
      <dgm:prSet presAssocID="{D1CD79D2-3CA3-4330-90E0-2FA45D89E2FA}" presName="space" presStyleCnt="0"/>
      <dgm:spPr/>
    </dgm:pt>
    <dgm:pt modelId="{F4A38F69-29DF-499A-B5C8-4B0C18D13C24}" type="pres">
      <dgm:prSet presAssocID="{57EF97D9-933A-48B1-9D62-EC28A9C42496}" presName="composite" presStyleCnt="0"/>
      <dgm:spPr/>
    </dgm:pt>
    <dgm:pt modelId="{5D4E615C-0809-43B7-A6F2-5B21FC4D4FCA}" type="pres">
      <dgm:prSet presAssocID="{57EF97D9-933A-48B1-9D62-EC28A9C42496}" presName="parTx" presStyleLbl="alignNode1" presStyleIdx="3" presStyleCnt="4">
        <dgm:presLayoutVars>
          <dgm:chMax val="0"/>
          <dgm:chPref val="0"/>
          <dgm:bulletEnabled val="1"/>
        </dgm:presLayoutVars>
      </dgm:prSet>
      <dgm:spPr/>
    </dgm:pt>
    <dgm:pt modelId="{8DED0B2D-D7D9-4F22-9A8F-D454233BC3FA}" type="pres">
      <dgm:prSet presAssocID="{57EF97D9-933A-48B1-9D62-EC28A9C42496}" presName="desTx" presStyleLbl="alignAccFollowNode1" presStyleIdx="3" presStyleCnt="4">
        <dgm:presLayoutVars>
          <dgm:bulletEnabled val="1"/>
        </dgm:presLayoutVars>
      </dgm:prSet>
      <dgm:spPr/>
    </dgm:pt>
  </dgm:ptLst>
  <dgm:cxnLst>
    <dgm:cxn modelId="{37D60105-A42F-4463-B41B-05DC39244DA7}" srcId="{01318BF2-52C5-4474-A94B-14B98B9F1E10}" destId="{FA0102A9-6D43-4932-BF06-BBE5F472CD8C}" srcOrd="2" destOrd="0" parTransId="{FF491D9B-5BAC-4AF1-B43E-527C0DAA6AB0}" sibTransId="{D1CD79D2-3CA3-4330-90E0-2FA45D89E2FA}"/>
    <dgm:cxn modelId="{EB7E0E1E-AD66-466B-B207-291D42873707}" srcId="{951E16D7-15A6-44E3-9356-14EBAAD3DB2F}" destId="{EDBFDEF2-08A0-440C-BB2E-2DE2E39B430D}" srcOrd="0" destOrd="0" parTransId="{7345DA0A-69FA-4767-8453-83C3812C7B3C}" sibTransId="{516181AC-20BD-40ED-ABB3-91D71461D048}"/>
    <dgm:cxn modelId="{A2C8D620-0DFA-4940-A346-827516BF3698}" type="presOf" srcId="{951E16D7-15A6-44E3-9356-14EBAAD3DB2F}" destId="{2AABC31F-4196-4BF0-BE0E-B801B2DDD203}" srcOrd="0" destOrd="0" presId="urn:microsoft.com/office/officeart/2005/8/layout/hList1"/>
    <dgm:cxn modelId="{B611FC3B-3769-4CEC-BFE5-C05D6EFEF512}" type="presOf" srcId="{EDBFDEF2-08A0-440C-BB2E-2DE2E39B430D}" destId="{1B10B642-903A-42A5-BBB9-8B6E04F68981}" srcOrd="0" destOrd="0" presId="urn:microsoft.com/office/officeart/2005/8/layout/hList1"/>
    <dgm:cxn modelId="{6893A961-E9CC-4824-99BB-773082F89E78}" srcId="{57EF97D9-933A-48B1-9D62-EC28A9C42496}" destId="{3AF9BA61-7B24-4AFD-9C0A-9E5128CFB3C8}" srcOrd="0" destOrd="0" parTransId="{74FAFA41-CDE0-4D49-BD8A-B9A86F0D8642}" sibTransId="{9D438B52-28CA-4014-94C6-59A763F3609A}"/>
    <dgm:cxn modelId="{D059B944-E39C-436A-AAE5-97EE4F05F78F}" srcId="{FA0102A9-6D43-4932-BF06-BBE5F472CD8C}" destId="{C153D444-BC23-4B2F-972A-DD4168ADF4DA}" srcOrd="0" destOrd="0" parTransId="{CF699F45-1332-4661-9C03-DBE76C0F8C6A}" sibTransId="{9B024546-DD9D-47F3-82E8-8CA6CC943F0D}"/>
    <dgm:cxn modelId="{A790A366-5843-49B2-9914-E2A511D136B7}" type="presOf" srcId="{6AD0C020-E6D6-4987-A83E-4D90C7BBB362}" destId="{8DED0B2D-D7D9-4F22-9A8F-D454233BC3FA}" srcOrd="0" destOrd="1" presId="urn:microsoft.com/office/officeart/2005/8/layout/hList1"/>
    <dgm:cxn modelId="{7AE8F66C-724B-4402-A751-E1DEDE151EA6}" type="presOf" srcId="{3AF9BA61-7B24-4AFD-9C0A-9E5128CFB3C8}" destId="{8DED0B2D-D7D9-4F22-9A8F-D454233BC3FA}" srcOrd="0" destOrd="0" presId="urn:microsoft.com/office/officeart/2005/8/layout/hList1"/>
    <dgm:cxn modelId="{C0FD5F6E-CCFE-42A9-9E8E-7E0DA62A2318}" srcId="{01318BF2-52C5-4474-A94B-14B98B9F1E10}" destId="{8F6DB36A-BA46-49A5-8E14-0BE645CC335F}" srcOrd="1" destOrd="0" parTransId="{F41A1B3F-636B-4B2E-8680-32CD4952A6F4}" sibTransId="{F811452E-65A5-47F2-A62E-5070959B0ADB}"/>
    <dgm:cxn modelId="{12E40C7D-6477-423A-954F-0CB4CEC3F0A3}" srcId="{57EF97D9-933A-48B1-9D62-EC28A9C42496}" destId="{6AD0C020-E6D6-4987-A83E-4D90C7BBB362}" srcOrd="1" destOrd="0" parTransId="{4E8693AF-2102-4C00-9657-5D95DC4C646B}" sibTransId="{CC3FF42D-7E7B-4FD9-9635-701A1D4B1402}"/>
    <dgm:cxn modelId="{98C5AAA0-7501-440A-B222-5CBE153CBEF0}" type="presOf" srcId="{57EF97D9-933A-48B1-9D62-EC28A9C42496}" destId="{5D4E615C-0809-43B7-A6F2-5B21FC4D4FCA}" srcOrd="0" destOrd="0" presId="urn:microsoft.com/office/officeart/2005/8/layout/hList1"/>
    <dgm:cxn modelId="{76EAEAAE-FECA-4860-90DD-77D8A5B3B768}" type="presOf" srcId="{01318BF2-52C5-4474-A94B-14B98B9F1E10}" destId="{32D398D4-4769-4DE2-8EF0-D5607F2EAFD5}" srcOrd="0" destOrd="0" presId="urn:microsoft.com/office/officeart/2005/8/layout/hList1"/>
    <dgm:cxn modelId="{E824C9B9-BE01-43FB-8939-BFC8211F99DD}" type="presOf" srcId="{C153D444-BC23-4B2F-972A-DD4168ADF4DA}" destId="{9B651105-BD80-4683-BD2C-6672F73EFB2F}" srcOrd="0" destOrd="0" presId="urn:microsoft.com/office/officeart/2005/8/layout/hList1"/>
    <dgm:cxn modelId="{13D7C2D1-CEA4-4435-B6C8-C02E665B22ED}" srcId="{01318BF2-52C5-4474-A94B-14B98B9F1E10}" destId="{57EF97D9-933A-48B1-9D62-EC28A9C42496}" srcOrd="3" destOrd="0" parTransId="{7220D350-25C6-4B54-AE8D-44D3980C675F}" sibTransId="{40EAA204-C2A0-4AAA-9C36-069DC74BB632}"/>
    <dgm:cxn modelId="{B95E5EDB-E63F-4AA0-9A32-415AF0CEE9E9}" type="presOf" srcId="{45AAA958-40E8-4FBE-B575-E5CF8C645C08}" destId="{4327B50A-0CD2-4630-8308-520B9E83E79F}" srcOrd="0" destOrd="0" presId="urn:microsoft.com/office/officeart/2005/8/layout/hList1"/>
    <dgm:cxn modelId="{F2E9DFDB-76E8-42BF-BE07-0273EFC1D3C1}" srcId="{8F6DB36A-BA46-49A5-8E14-0BE645CC335F}" destId="{45AAA958-40E8-4FBE-B575-E5CF8C645C08}" srcOrd="0" destOrd="0" parTransId="{BFCFB25C-ABCD-401A-B85D-3C6151935553}" sibTransId="{D4300120-5DB3-4020-9FB4-28C0297C98F0}"/>
    <dgm:cxn modelId="{C5D62ADF-F24E-4B13-962A-108FE5562257}" type="presOf" srcId="{8F6DB36A-BA46-49A5-8E14-0BE645CC335F}" destId="{0AC7C35C-E782-494D-B3C2-47E76A1109DF}" srcOrd="0" destOrd="0" presId="urn:microsoft.com/office/officeart/2005/8/layout/hList1"/>
    <dgm:cxn modelId="{13342CF2-975B-4414-A185-F6490FB13D78}" type="presOf" srcId="{FA0102A9-6D43-4932-BF06-BBE5F472CD8C}" destId="{F68FD4B8-51CE-4F67-B5EA-B94170308603}" srcOrd="0" destOrd="0" presId="urn:microsoft.com/office/officeart/2005/8/layout/hList1"/>
    <dgm:cxn modelId="{8F0DB1F3-9A28-4622-B1C6-F27DEBDDCEFF}" srcId="{01318BF2-52C5-4474-A94B-14B98B9F1E10}" destId="{951E16D7-15A6-44E3-9356-14EBAAD3DB2F}" srcOrd="0" destOrd="0" parTransId="{0F4B6445-A173-4671-A5DE-21355C3D1CA5}" sibTransId="{E8A29426-C7A5-446A-9DE2-B09ED97CCCFF}"/>
    <dgm:cxn modelId="{44E2AB56-FA72-4CB6-B184-CB963948CEEF}" type="presParOf" srcId="{32D398D4-4769-4DE2-8EF0-D5607F2EAFD5}" destId="{7F6C49B7-D208-4D18-A616-C281E69BD801}" srcOrd="0" destOrd="0" presId="urn:microsoft.com/office/officeart/2005/8/layout/hList1"/>
    <dgm:cxn modelId="{6F4D2564-7FE9-4E0F-8B18-2E20BD663BF2}" type="presParOf" srcId="{7F6C49B7-D208-4D18-A616-C281E69BD801}" destId="{2AABC31F-4196-4BF0-BE0E-B801B2DDD203}" srcOrd="0" destOrd="0" presId="urn:microsoft.com/office/officeart/2005/8/layout/hList1"/>
    <dgm:cxn modelId="{DAA11E4D-84F6-49E9-8DBF-12E4C230A657}" type="presParOf" srcId="{7F6C49B7-D208-4D18-A616-C281E69BD801}" destId="{1B10B642-903A-42A5-BBB9-8B6E04F68981}" srcOrd="1" destOrd="0" presId="urn:microsoft.com/office/officeart/2005/8/layout/hList1"/>
    <dgm:cxn modelId="{41C07C88-C225-4641-847C-82C438251365}" type="presParOf" srcId="{32D398D4-4769-4DE2-8EF0-D5607F2EAFD5}" destId="{354D24CB-B65C-4B0B-ABA1-3AA88D4D1FE7}" srcOrd="1" destOrd="0" presId="urn:microsoft.com/office/officeart/2005/8/layout/hList1"/>
    <dgm:cxn modelId="{401CAAF8-6D75-479E-81DB-375532E2B596}" type="presParOf" srcId="{32D398D4-4769-4DE2-8EF0-D5607F2EAFD5}" destId="{4F09AF7C-DE1A-4B02-9BF8-06A6A0991E9C}" srcOrd="2" destOrd="0" presId="urn:microsoft.com/office/officeart/2005/8/layout/hList1"/>
    <dgm:cxn modelId="{5564C61C-EF99-4492-9710-5A472BA61F1A}" type="presParOf" srcId="{4F09AF7C-DE1A-4B02-9BF8-06A6A0991E9C}" destId="{0AC7C35C-E782-494D-B3C2-47E76A1109DF}" srcOrd="0" destOrd="0" presId="urn:microsoft.com/office/officeart/2005/8/layout/hList1"/>
    <dgm:cxn modelId="{E025F505-1671-4A48-BEF7-105C311E4B50}" type="presParOf" srcId="{4F09AF7C-DE1A-4B02-9BF8-06A6A0991E9C}" destId="{4327B50A-0CD2-4630-8308-520B9E83E79F}" srcOrd="1" destOrd="0" presId="urn:microsoft.com/office/officeart/2005/8/layout/hList1"/>
    <dgm:cxn modelId="{BE6C2DE9-C0D6-4BCF-9A39-4687AD6DDB49}" type="presParOf" srcId="{32D398D4-4769-4DE2-8EF0-D5607F2EAFD5}" destId="{75241717-80A6-43F2-B70C-C0538A36F2DF}" srcOrd="3" destOrd="0" presId="urn:microsoft.com/office/officeart/2005/8/layout/hList1"/>
    <dgm:cxn modelId="{AB4FC410-2690-462A-8275-EE1CF8FF88F9}" type="presParOf" srcId="{32D398D4-4769-4DE2-8EF0-D5607F2EAFD5}" destId="{30244459-1730-4AE2-9218-6431436434E4}" srcOrd="4" destOrd="0" presId="urn:microsoft.com/office/officeart/2005/8/layout/hList1"/>
    <dgm:cxn modelId="{E0418D2A-9472-4C16-9770-6B09E9D996C3}" type="presParOf" srcId="{30244459-1730-4AE2-9218-6431436434E4}" destId="{F68FD4B8-51CE-4F67-B5EA-B94170308603}" srcOrd="0" destOrd="0" presId="urn:microsoft.com/office/officeart/2005/8/layout/hList1"/>
    <dgm:cxn modelId="{B9841D93-77CF-4FE8-9CA5-414074E1FD7F}" type="presParOf" srcId="{30244459-1730-4AE2-9218-6431436434E4}" destId="{9B651105-BD80-4683-BD2C-6672F73EFB2F}" srcOrd="1" destOrd="0" presId="urn:microsoft.com/office/officeart/2005/8/layout/hList1"/>
    <dgm:cxn modelId="{9FE3978B-36AB-46B0-9511-7CD80946FCE0}" type="presParOf" srcId="{32D398D4-4769-4DE2-8EF0-D5607F2EAFD5}" destId="{DC10B68B-7207-4FB7-A42F-8E61CF766E86}" srcOrd="5" destOrd="0" presId="urn:microsoft.com/office/officeart/2005/8/layout/hList1"/>
    <dgm:cxn modelId="{A49BF1DD-E815-4FEE-A06A-51C72E1CDBCD}" type="presParOf" srcId="{32D398D4-4769-4DE2-8EF0-D5607F2EAFD5}" destId="{F4A38F69-29DF-499A-B5C8-4B0C18D13C24}" srcOrd="6" destOrd="0" presId="urn:microsoft.com/office/officeart/2005/8/layout/hList1"/>
    <dgm:cxn modelId="{FA893376-AC76-4A9F-92BB-EAFF0C4E74E7}" type="presParOf" srcId="{F4A38F69-29DF-499A-B5C8-4B0C18D13C24}" destId="{5D4E615C-0809-43B7-A6F2-5B21FC4D4FCA}" srcOrd="0" destOrd="0" presId="urn:microsoft.com/office/officeart/2005/8/layout/hList1"/>
    <dgm:cxn modelId="{3BA8CA0C-74A7-44BD-8C43-68FF0E8B9B6F}" type="presParOf" srcId="{F4A38F69-29DF-499A-B5C8-4B0C18D13C24}" destId="{8DED0B2D-D7D9-4F22-9A8F-D454233BC3FA}"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AEF0D2D-B90E-471B-802A-2290CCDD7238}"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49E7B5E5-F35F-4FE5-B3DA-94E0A8527A70}">
      <dgm:prSet/>
      <dgm:spPr/>
      <dgm:t>
        <a:bodyPr/>
        <a:lstStyle/>
        <a:p>
          <a:pPr>
            <a:defRPr cap="all"/>
          </a:pPr>
          <a:r>
            <a:rPr lang="en-US"/>
            <a:t>Mindful &amp; meditation exercises </a:t>
          </a:r>
        </a:p>
      </dgm:t>
    </dgm:pt>
    <dgm:pt modelId="{B2762DB9-18E5-4713-B9C6-485616F1AD30}" type="parTrans" cxnId="{632AA719-AADD-45D2-90A6-92D7DAB9DA8A}">
      <dgm:prSet/>
      <dgm:spPr/>
      <dgm:t>
        <a:bodyPr/>
        <a:lstStyle/>
        <a:p>
          <a:endParaRPr lang="en-US"/>
        </a:p>
      </dgm:t>
    </dgm:pt>
    <dgm:pt modelId="{C983B3F9-BA43-43D3-830E-CC8A82A8AEE5}" type="sibTrans" cxnId="{632AA719-AADD-45D2-90A6-92D7DAB9DA8A}">
      <dgm:prSet/>
      <dgm:spPr/>
      <dgm:t>
        <a:bodyPr/>
        <a:lstStyle/>
        <a:p>
          <a:endParaRPr lang="en-US"/>
        </a:p>
      </dgm:t>
    </dgm:pt>
    <dgm:pt modelId="{5442136F-DC22-4DAD-9B1E-43AF85402E1F}">
      <dgm:prSet/>
      <dgm:spPr/>
      <dgm:t>
        <a:bodyPr/>
        <a:lstStyle/>
        <a:p>
          <a:pPr>
            <a:defRPr cap="all"/>
          </a:pPr>
          <a:r>
            <a:rPr lang="en-US"/>
            <a:t>Discussions</a:t>
          </a:r>
        </a:p>
      </dgm:t>
    </dgm:pt>
    <dgm:pt modelId="{ED007F67-70AF-44B6-9C66-0EC3DC873CD5}" type="parTrans" cxnId="{9255F74E-1552-499F-A9B2-30E4E42AA172}">
      <dgm:prSet/>
      <dgm:spPr/>
      <dgm:t>
        <a:bodyPr/>
        <a:lstStyle/>
        <a:p>
          <a:endParaRPr lang="en-US"/>
        </a:p>
      </dgm:t>
    </dgm:pt>
    <dgm:pt modelId="{906F7B6C-34EF-469D-8496-A8CB2AA39474}" type="sibTrans" cxnId="{9255F74E-1552-499F-A9B2-30E4E42AA172}">
      <dgm:prSet/>
      <dgm:spPr/>
      <dgm:t>
        <a:bodyPr/>
        <a:lstStyle/>
        <a:p>
          <a:endParaRPr lang="en-US"/>
        </a:p>
      </dgm:t>
    </dgm:pt>
    <dgm:pt modelId="{E33DE8BF-3E0E-4DA6-8EC1-D39CF286A540}">
      <dgm:prSet/>
      <dgm:spPr/>
      <dgm:t>
        <a:bodyPr/>
        <a:lstStyle/>
        <a:p>
          <a:pPr>
            <a:defRPr cap="all"/>
          </a:pPr>
          <a:r>
            <a:rPr lang="en-US"/>
            <a:t>Learning DBT &amp; ACT skills </a:t>
          </a:r>
        </a:p>
      </dgm:t>
    </dgm:pt>
    <dgm:pt modelId="{15825623-1506-4D51-B1E2-07F679041246}" type="parTrans" cxnId="{F0F01371-4B08-4014-8871-72843A0E8A5A}">
      <dgm:prSet/>
      <dgm:spPr/>
      <dgm:t>
        <a:bodyPr/>
        <a:lstStyle/>
        <a:p>
          <a:endParaRPr lang="en-US"/>
        </a:p>
      </dgm:t>
    </dgm:pt>
    <dgm:pt modelId="{D261D59B-2DAC-4428-9776-969BE6D58FAF}" type="sibTrans" cxnId="{F0F01371-4B08-4014-8871-72843A0E8A5A}">
      <dgm:prSet/>
      <dgm:spPr/>
      <dgm:t>
        <a:bodyPr/>
        <a:lstStyle/>
        <a:p>
          <a:endParaRPr lang="en-US"/>
        </a:p>
      </dgm:t>
    </dgm:pt>
    <dgm:pt modelId="{88C944D5-AC4F-4A27-88F0-10214926B3EC}">
      <dgm:prSet/>
      <dgm:spPr/>
      <dgm:t>
        <a:bodyPr/>
        <a:lstStyle/>
        <a:p>
          <a:pPr>
            <a:defRPr cap="all"/>
          </a:pPr>
          <a:r>
            <a:rPr lang="en-US"/>
            <a:t>Worksheet practices or expressive activities </a:t>
          </a:r>
        </a:p>
      </dgm:t>
    </dgm:pt>
    <dgm:pt modelId="{F02AD30F-F50A-4429-AD3F-4093C8BAD892}" type="parTrans" cxnId="{7CF12909-8E54-428E-A4B4-F551C324FDE2}">
      <dgm:prSet/>
      <dgm:spPr/>
      <dgm:t>
        <a:bodyPr/>
        <a:lstStyle/>
        <a:p>
          <a:endParaRPr lang="en-US"/>
        </a:p>
      </dgm:t>
    </dgm:pt>
    <dgm:pt modelId="{58D11574-7BBC-49BB-9CFB-21543F887E9F}" type="sibTrans" cxnId="{7CF12909-8E54-428E-A4B4-F551C324FDE2}">
      <dgm:prSet/>
      <dgm:spPr/>
      <dgm:t>
        <a:bodyPr/>
        <a:lstStyle/>
        <a:p>
          <a:endParaRPr lang="en-US"/>
        </a:p>
      </dgm:t>
    </dgm:pt>
    <dgm:pt modelId="{D149E49E-2160-4A3F-B532-FFF47372A62D}">
      <dgm:prSet/>
      <dgm:spPr/>
      <dgm:t>
        <a:bodyPr/>
        <a:lstStyle/>
        <a:p>
          <a:pPr>
            <a:defRPr cap="all"/>
          </a:pPr>
          <a:r>
            <a:rPr lang="en-US"/>
            <a:t>Diary cards/Behavior Chains</a:t>
          </a:r>
        </a:p>
      </dgm:t>
    </dgm:pt>
    <dgm:pt modelId="{F39D4C57-7C11-4AC9-9347-57FD6BCEEF0B}" type="parTrans" cxnId="{B40CAD71-7836-4514-A27B-74DA991827D7}">
      <dgm:prSet/>
      <dgm:spPr/>
      <dgm:t>
        <a:bodyPr/>
        <a:lstStyle/>
        <a:p>
          <a:endParaRPr lang="en-US"/>
        </a:p>
      </dgm:t>
    </dgm:pt>
    <dgm:pt modelId="{0229CC52-70D6-4C33-8DEF-F0BD29E9B277}" type="sibTrans" cxnId="{B40CAD71-7836-4514-A27B-74DA991827D7}">
      <dgm:prSet/>
      <dgm:spPr/>
      <dgm:t>
        <a:bodyPr/>
        <a:lstStyle/>
        <a:p>
          <a:endParaRPr lang="en-US"/>
        </a:p>
      </dgm:t>
    </dgm:pt>
    <dgm:pt modelId="{CD5C0408-4DC7-4A18-AD0C-477F447F2D48}" type="pres">
      <dgm:prSet presAssocID="{DAEF0D2D-B90E-471B-802A-2290CCDD7238}" presName="root" presStyleCnt="0">
        <dgm:presLayoutVars>
          <dgm:dir/>
          <dgm:resizeHandles val="exact"/>
        </dgm:presLayoutVars>
      </dgm:prSet>
      <dgm:spPr/>
    </dgm:pt>
    <dgm:pt modelId="{728A4014-DEF0-44B1-A0F8-8DFF3A86C266}" type="pres">
      <dgm:prSet presAssocID="{49E7B5E5-F35F-4FE5-B3DA-94E0A8527A70}" presName="compNode" presStyleCnt="0"/>
      <dgm:spPr/>
    </dgm:pt>
    <dgm:pt modelId="{99C49D69-72C3-481D-892E-9AB031BC5053}" type="pres">
      <dgm:prSet presAssocID="{49E7B5E5-F35F-4FE5-B3DA-94E0A8527A70}" presName="iconBgRect" presStyleLbl="bgShp" presStyleIdx="0" presStyleCnt="5"/>
      <dgm:spPr/>
    </dgm:pt>
    <dgm:pt modelId="{83107D57-6535-4B68-B01B-668A19A5AD07}" type="pres">
      <dgm:prSet presAssocID="{49E7B5E5-F35F-4FE5-B3DA-94E0A8527A70}"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rain in head"/>
        </a:ext>
      </dgm:extLst>
    </dgm:pt>
    <dgm:pt modelId="{67785F9D-94A7-4431-A495-BEAE1E6FE535}" type="pres">
      <dgm:prSet presAssocID="{49E7B5E5-F35F-4FE5-B3DA-94E0A8527A70}" presName="spaceRect" presStyleCnt="0"/>
      <dgm:spPr/>
    </dgm:pt>
    <dgm:pt modelId="{6D21FDC2-5744-48CC-BFE9-6BFDE85079A3}" type="pres">
      <dgm:prSet presAssocID="{49E7B5E5-F35F-4FE5-B3DA-94E0A8527A70}" presName="textRect" presStyleLbl="revTx" presStyleIdx="0" presStyleCnt="5">
        <dgm:presLayoutVars>
          <dgm:chMax val="1"/>
          <dgm:chPref val="1"/>
        </dgm:presLayoutVars>
      </dgm:prSet>
      <dgm:spPr/>
    </dgm:pt>
    <dgm:pt modelId="{68EE7855-C3C4-44F5-92EA-84352EB6513D}" type="pres">
      <dgm:prSet presAssocID="{C983B3F9-BA43-43D3-830E-CC8A82A8AEE5}" presName="sibTrans" presStyleCnt="0"/>
      <dgm:spPr/>
    </dgm:pt>
    <dgm:pt modelId="{97808F14-D949-4BB1-A6D8-BDF7FD5282A9}" type="pres">
      <dgm:prSet presAssocID="{5442136F-DC22-4DAD-9B1E-43AF85402E1F}" presName="compNode" presStyleCnt="0"/>
      <dgm:spPr/>
    </dgm:pt>
    <dgm:pt modelId="{0CA65C49-CBBC-4405-A108-68C2B6B4AD61}" type="pres">
      <dgm:prSet presAssocID="{5442136F-DC22-4DAD-9B1E-43AF85402E1F}" presName="iconBgRect" presStyleLbl="bgShp" presStyleIdx="1" presStyleCnt="5"/>
      <dgm:spPr/>
    </dgm:pt>
    <dgm:pt modelId="{01D1E29B-E7B5-4770-9A4D-4D5C7B85A562}" type="pres">
      <dgm:prSet presAssocID="{5442136F-DC22-4DAD-9B1E-43AF85402E1F}"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at"/>
        </a:ext>
      </dgm:extLst>
    </dgm:pt>
    <dgm:pt modelId="{F7831C5B-5834-4754-AAA1-025C6598F5A8}" type="pres">
      <dgm:prSet presAssocID="{5442136F-DC22-4DAD-9B1E-43AF85402E1F}" presName="spaceRect" presStyleCnt="0"/>
      <dgm:spPr/>
    </dgm:pt>
    <dgm:pt modelId="{3976F4D4-D7A5-4DB2-9F48-55CB9931F87F}" type="pres">
      <dgm:prSet presAssocID="{5442136F-DC22-4DAD-9B1E-43AF85402E1F}" presName="textRect" presStyleLbl="revTx" presStyleIdx="1" presStyleCnt="5">
        <dgm:presLayoutVars>
          <dgm:chMax val="1"/>
          <dgm:chPref val="1"/>
        </dgm:presLayoutVars>
      </dgm:prSet>
      <dgm:spPr/>
    </dgm:pt>
    <dgm:pt modelId="{67214A33-548E-40D3-AAEF-88E8E93BD27D}" type="pres">
      <dgm:prSet presAssocID="{906F7B6C-34EF-469D-8496-A8CB2AA39474}" presName="sibTrans" presStyleCnt="0"/>
      <dgm:spPr/>
    </dgm:pt>
    <dgm:pt modelId="{B2F038A2-415C-4CAD-B7C2-D29862D2D943}" type="pres">
      <dgm:prSet presAssocID="{E33DE8BF-3E0E-4DA6-8EC1-D39CF286A540}" presName="compNode" presStyleCnt="0"/>
      <dgm:spPr/>
    </dgm:pt>
    <dgm:pt modelId="{3C7C30E5-ACAD-4786-8A2A-8B223CE28D8D}" type="pres">
      <dgm:prSet presAssocID="{E33DE8BF-3E0E-4DA6-8EC1-D39CF286A540}" presName="iconBgRect" presStyleLbl="bgShp" presStyleIdx="2" presStyleCnt="5"/>
      <dgm:spPr/>
    </dgm:pt>
    <dgm:pt modelId="{04593751-B065-401F-B437-DC9D5DDFDEB3}" type="pres">
      <dgm:prSet presAssocID="{E33DE8BF-3E0E-4DA6-8EC1-D39CF286A540}"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ead with Gears"/>
        </a:ext>
      </dgm:extLst>
    </dgm:pt>
    <dgm:pt modelId="{46A5B1C1-1AC5-4550-99DD-950E883579BE}" type="pres">
      <dgm:prSet presAssocID="{E33DE8BF-3E0E-4DA6-8EC1-D39CF286A540}" presName="spaceRect" presStyleCnt="0"/>
      <dgm:spPr/>
    </dgm:pt>
    <dgm:pt modelId="{D2439FC4-C22A-47E1-BCF7-91F8AB948AEA}" type="pres">
      <dgm:prSet presAssocID="{E33DE8BF-3E0E-4DA6-8EC1-D39CF286A540}" presName="textRect" presStyleLbl="revTx" presStyleIdx="2" presStyleCnt="5">
        <dgm:presLayoutVars>
          <dgm:chMax val="1"/>
          <dgm:chPref val="1"/>
        </dgm:presLayoutVars>
      </dgm:prSet>
      <dgm:spPr/>
    </dgm:pt>
    <dgm:pt modelId="{992872AD-BD3C-4606-92EA-D94362135E60}" type="pres">
      <dgm:prSet presAssocID="{D261D59B-2DAC-4428-9776-969BE6D58FAF}" presName="sibTrans" presStyleCnt="0"/>
      <dgm:spPr/>
    </dgm:pt>
    <dgm:pt modelId="{7E22559D-23FE-4CB7-9CD9-F4074B290DE9}" type="pres">
      <dgm:prSet presAssocID="{88C944D5-AC4F-4A27-88F0-10214926B3EC}" presName="compNode" presStyleCnt="0"/>
      <dgm:spPr/>
    </dgm:pt>
    <dgm:pt modelId="{328B0EE6-30BD-4044-ACFD-31FC4DE01CDD}" type="pres">
      <dgm:prSet presAssocID="{88C944D5-AC4F-4A27-88F0-10214926B3EC}" presName="iconBgRect" presStyleLbl="bgShp" presStyleIdx="3" presStyleCnt="5"/>
      <dgm:spPr/>
    </dgm:pt>
    <dgm:pt modelId="{44CA15F2-2C03-4BE1-9073-C2772FA90DB4}" type="pres">
      <dgm:prSet presAssocID="{88C944D5-AC4F-4A27-88F0-10214926B3EC}"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Pencil"/>
        </a:ext>
      </dgm:extLst>
    </dgm:pt>
    <dgm:pt modelId="{0EB4102B-7860-4BE7-B1B6-47DD9728DC67}" type="pres">
      <dgm:prSet presAssocID="{88C944D5-AC4F-4A27-88F0-10214926B3EC}" presName="spaceRect" presStyleCnt="0"/>
      <dgm:spPr/>
    </dgm:pt>
    <dgm:pt modelId="{1BFD4E00-52A4-4A13-BC6C-449F754D35CC}" type="pres">
      <dgm:prSet presAssocID="{88C944D5-AC4F-4A27-88F0-10214926B3EC}" presName="textRect" presStyleLbl="revTx" presStyleIdx="3" presStyleCnt="5">
        <dgm:presLayoutVars>
          <dgm:chMax val="1"/>
          <dgm:chPref val="1"/>
        </dgm:presLayoutVars>
      </dgm:prSet>
      <dgm:spPr/>
    </dgm:pt>
    <dgm:pt modelId="{518EFF43-D7EB-4438-9EC4-4DDCC76A4E69}" type="pres">
      <dgm:prSet presAssocID="{58D11574-7BBC-49BB-9CFB-21543F887E9F}" presName="sibTrans" presStyleCnt="0"/>
      <dgm:spPr/>
    </dgm:pt>
    <dgm:pt modelId="{B24AB3A3-8D70-48AB-B6D7-50FFFAB13E64}" type="pres">
      <dgm:prSet presAssocID="{D149E49E-2160-4A3F-B532-FFF47372A62D}" presName="compNode" presStyleCnt="0"/>
      <dgm:spPr/>
    </dgm:pt>
    <dgm:pt modelId="{A90E8199-4571-4BC8-8606-9BB7C1EEB57B}" type="pres">
      <dgm:prSet presAssocID="{D149E49E-2160-4A3F-B532-FFF47372A62D}" presName="iconBgRect" presStyleLbl="bgShp" presStyleIdx="4" presStyleCnt="5"/>
      <dgm:spPr/>
    </dgm:pt>
    <dgm:pt modelId="{1971279E-A9A1-4A24-993B-470DC2F6A819}" type="pres">
      <dgm:prSet presAssocID="{D149E49E-2160-4A3F-B532-FFF47372A62D}"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Drama"/>
        </a:ext>
      </dgm:extLst>
    </dgm:pt>
    <dgm:pt modelId="{2DF9BF90-8930-4697-AFE4-D31AE6DF8839}" type="pres">
      <dgm:prSet presAssocID="{D149E49E-2160-4A3F-B532-FFF47372A62D}" presName="spaceRect" presStyleCnt="0"/>
      <dgm:spPr/>
    </dgm:pt>
    <dgm:pt modelId="{FEEF0BF8-5B22-4B01-93B9-D98EFD336431}" type="pres">
      <dgm:prSet presAssocID="{D149E49E-2160-4A3F-B532-FFF47372A62D}" presName="textRect" presStyleLbl="revTx" presStyleIdx="4" presStyleCnt="5">
        <dgm:presLayoutVars>
          <dgm:chMax val="1"/>
          <dgm:chPref val="1"/>
        </dgm:presLayoutVars>
      </dgm:prSet>
      <dgm:spPr/>
    </dgm:pt>
  </dgm:ptLst>
  <dgm:cxnLst>
    <dgm:cxn modelId="{7CF12909-8E54-428E-A4B4-F551C324FDE2}" srcId="{DAEF0D2D-B90E-471B-802A-2290CCDD7238}" destId="{88C944D5-AC4F-4A27-88F0-10214926B3EC}" srcOrd="3" destOrd="0" parTransId="{F02AD30F-F50A-4429-AD3F-4093C8BAD892}" sibTransId="{58D11574-7BBC-49BB-9CFB-21543F887E9F}"/>
    <dgm:cxn modelId="{0638360C-1DE9-4117-BCF9-2891D5FF42E8}" type="presOf" srcId="{DAEF0D2D-B90E-471B-802A-2290CCDD7238}" destId="{CD5C0408-4DC7-4A18-AD0C-477F447F2D48}" srcOrd="0" destOrd="0" presId="urn:microsoft.com/office/officeart/2018/5/layout/IconCircleLabelList"/>
    <dgm:cxn modelId="{632AA719-AADD-45D2-90A6-92D7DAB9DA8A}" srcId="{DAEF0D2D-B90E-471B-802A-2290CCDD7238}" destId="{49E7B5E5-F35F-4FE5-B3DA-94E0A8527A70}" srcOrd="0" destOrd="0" parTransId="{B2762DB9-18E5-4713-B9C6-485616F1AD30}" sibTransId="{C983B3F9-BA43-43D3-830E-CC8A82A8AEE5}"/>
    <dgm:cxn modelId="{DCF2F437-E903-41AA-93ED-87ABC96354E4}" type="presOf" srcId="{49E7B5E5-F35F-4FE5-B3DA-94E0A8527A70}" destId="{6D21FDC2-5744-48CC-BFE9-6BFDE85079A3}" srcOrd="0" destOrd="0" presId="urn:microsoft.com/office/officeart/2018/5/layout/IconCircleLabelList"/>
    <dgm:cxn modelId="{3852F54D-C144-4C2C-B92E-2FD520300ABE}" type="presOf" srcId="{5442136F-DC22-4DAD-9B1E-43AF85402E1F}" destId="{3976F4D4-D7A5-4DB2-9F48-55CB9931F87F}" srcOrd="0" destOrd="0" presId="urn:microsoft.com/office/officeart/2018/5/layout/IconCircleLabelList"/>
    <dgm:cxn modelId="{9255F74E-1552-499F-A9B2-30E4E42AA172}" srcId="{DAEF0D2D-B90E-471B-802A-2290CCDD7238}" destId="{5442136F-DC22-4DAD-9B1E-43AF85402E1F}" srcOrd="1" destOrd="0" parTransId="{ED007F67-70AF-44B6-9C66-0EC3DC873CD5}" sibTransId="{906F7B6C-34EF-469D-8496-A8CB2AA39474}"/>
    <dgm:cxn modelId="{F0F01371-4B08-4014-8871-72843A0E8A5A}" srcId="{DAEF0D2D-B90E-471B-802A-2290CCDD7238}" destId="{E33DE8BF-3E0E-4DA6-8EC1-D39CF286A540}" srcOrd="2" destOrd="0" parTransId="{15825623-1506-4D51-B1E2-07F679041246}" sibTransId="{D261D59B-2DAC-4428-9776-969BE6D58FAF}"/>
    <dgm:cxn modelId="{B40CAD71-7836-4514-A27B-74DA991827D7}" srcId="{DAEF0D2D-B90E-471B-802A-2290CCDD7238}" destId="{D149E49E-2160-4A3F-B532-FFF47372A62D}" srcOrd="4" destOrd="0" parTransId="{F39D4C57-7C11-4AC9-9347-57FD6BCEEF0B}" sibTransId="{0229CC52-70D6-4C33-8DEF-F0BD29E9B277}"/>
    <dgm:cxn modelId="{E2EAC57B-6230-4EEF-B252-3277C6C7A3FB}" type="presOf" srcId="{88C944D5-AC4F-4A27-88F0-10214926B3EC}" destId="{1BFD4E00-52A4-4A13-BC6C-449F754D35CC}" srcOrd="0" destOrd="0" presId="urn:microsoft.com/office/officeart/2018/5/layout/IconCircleLabelList"/>
    <dgm:cxn modelId="{46FBC4CB-B669-444E-B430-D71F398ADE50}" type="presOf" srcId="{D149E49E-2160-4A3F-B532-FFF47372A62D}" destId="{FEEF0BF8-5B22-4B01-93B9-D98EFD336431}" srcOrd="0" destOrd="0" presId="urn:microsoft.com/office/officeart/2018/5/layout/IconCircleLabelList"/>
    <dgm:cxn modelId="{BA6EC8D5-280D-41B2-8B5A-8B8C2B177B6A}" type="presOf" srcId="{E33DE8BF-3E0E-4DA6-8EC1-D39CF286A540}" destId="{D2439FC4-C22A-47E1-BCF7-91F8AB948AEA}" srcOrd="0" destOrd="0" presId="urn:microsoft.com/office/officeart/2018/5/layout/IconCircleLabelList"/>
    <dgm:cxn modelId="{5B29E087-6CA5-4845-8F29-68441B246F50}" type="presParOf" srcId="{CD5C0408-4DC7-4A18-AD0C-477F447F2D48}" destId="{728A4014-DEF0-44B1-A0F8-8DFF3A86C266}" srcOrd="0" destOrd="0" presId="urn:microsoft.com/office/officeart/2018/5/layout/IconCircleLabelList"/>
    <dgm:cxn modelId="{0FCE90AA-9FC3-45CD-8589-AD1EC1ABDC9C}" type="presParOf" srcId="{728A4014-DEF0-44B1-A0F8-8DFF3A86C266}" destId="{99C49D69-72C3-481D-892E-9AB031BC5053}" srcOrd="0" destOrd="0" presId="urn:microsoft.com/office/officeart/2018/5/layout/IconCircleLabelList"/>
    <dgm:cxn modelId="{D5E4AECA-4920-419F-9C1D-EE172F339AF2}" type="presParOf" srcId="{728A4014-DEF0-44B1-A0F8-8DFF3A86C266}" destId="{83107D57-6535-4B68-B01B-668A19A5AD07}" srcOrd="1" destOrd="0" presId="urn:microsoft.com/office/officeart/2018/5/layout/IconCircleLabelList"/>
    <dgm:cxn modelId="{3E581DD6-42F0-4957-85E1-88120913E057}" type="presParOf" srcId="{728A4014-DEF0-44B1-A0F8-8DFF3A86C266}" destId="{67785F9D-94A7-4431-A495-BEAE1E6FE535}" srcOrd="2" destOrd="0" presId="urn:microsoft.com/office/officeart/2018/5/layout/IconCircleLabelList"/>
    <dgm:cxn modelId="{35CC39E4-D70E-4722-80CD-4AD7CA07603A}" type="presParOf" srcId="{728A4014-DEF0-44B1-A0F8-8DFF3A86C266}" destId="{6D21FDC2-5744-48CC-BFE9-6BFDE85079A3}" srcOrd="3" destOrd="0" presId="urn:microsoft.com/office/officeart/2018/5/layout/IconCircleLabelList"/>
    <dgm:cxn modelId="{83C8174A-2A03-4F7E-9DDD-90EE3AC56454}" type="presParOf" srcId="{CD5C0408-4DC7-4A18-AD0C-477F447F2D48}" destId="{68EE7855-C3C4-44F5-92EA-84352EB6513D}" srcOrd="1" destOrd="0" presId="urn:microsoft.com/office/officeart/2018/5/layout/IconCircleLabelList"/>
    <dgm:cxn modelId="{FEE3ACC2-96C8-4450-84BE-ABB8E5ECCE33}" type="presParOf" srcId="{CD5C0408-4DC7-4A18-AD0C-477F447F2D48}" destId="{97808F14-D949-4BB1-A6D8-BDF7FD5282A9}" srcOrd="2" destOrd="0" presId="urn:microsoft.com/office/officeart/2018/5/layout/IconCircleLabelList"/>
    <dgm:cxn modelId="{B7BF66FF-3102-44D6-B251-375B734DEA61}" type="presParOf" srcId="{97808F14-D949-4BB1-A6D8-BDF7FD5282A9}" destId="{0CA65C49-CBBC-4405-A108-68C2B6B4AD61}" srcOrd="0" destOrd="0" presId="urn:microsoft.com/office/officeart/2018/5/layout/IconCircleLabelList"/>
    <dgm:cxn modelId="{052807DE-4CED-42F9-B5AE-F5DE3CB1FD3E}" type="presParOf" srcId="{97808F14-D949-4BB1-A6D8-BDF7FD5282A9}" destId="{01D1E29B-E7B5-4770-9A4D-4D5C7B85A562}" srcOrd="1" destOrd="0" presId="urn:microsoft.com/office/officeart/2018/5/layout/IconCircleLabelList"/>
    <dgm:cxn modelId="{1C45B027-6EA1-4E3A-8280-38EBD2358D84}" type="presParOf" srcId="{97808F14-D949-4BB1-A6D8-BDF7FD5282A9}" destId="{F7831C5B-5834-4754-AAA1-025C6598F5A8}" srcOrd="2" destOrd="0" presId="urn:microsoft.com/office/officeart/2018/5/layout/IconCircleLabelList"/>
    <dgm:cxn modelId="{E4EE1F95-4CDF-441A-B5D5-D7C4F59B5F19}" type="presParOf" srcId="{97808F14-D949-4BB1-A6D8-BDF7FD5282A9}" destId="{3976F4D4-D7A5-4DB2-9F48-55CB9931F87F}" srcOrd="3" destOrd="0" presId="urn:microsoft.com/office/officeart/2018/5/layout/IconCircleLabelList"/>
    <dgm:cxn modelId="{E9A0E0F9-F513-4FE8-8F29-F53881B22BCF}" type="presParOf" srcId="{CD5C0408-4DC7-4A18-AD0C-477F447F2D48}" destId="{67214A33-548E-40D3-AAEF-88E8E93BD27D}" srcOrd="3" destOrd="0" presId="urn:microsoft.com/office/officeart/2018/5/layout/IconCircleLabelList"/>
    <dgm:cxn modelId="{C63D3B64-7397-4793-8DB0-E85AA54DDB38}" type="presParOf" srcId="{CD5C0408-4DC7-4A18-AD0C-477F447F2D48}" destId="{B2F038A2-415C-4CAD-B7C2-D29862D2D943}" srcOrd="4" destOrd="0" presId="urn:microsoft.com/office/officeart/2018/5/layout/IconCircleLabelList"/>
    <dgm:cxn modelId="{9563E288-772B-40FB-88DB-7B938C2FA479}" type="presParOf" srcId="{B2F038A2-415C-4CAD-B7C2-D29862D2D943}" destId="{3C7C30E5-ACAD-4786-8A2A-8B223CE28D8D}" srcOrd="0" destOrd="0" presId="urn:microsoft.com/office/officeart/2018/5/layout/IconCircleLabelList"/>
    <dgm:cxn modelId="{B51AA632-86F6-477B-B49A-6AFB36343A81}" type="presParOf" srcId="{B2F038A2-415C-4CAD-B7C2-D29862D2D943}" destId="{04593751-B065-401F-B437-DC9D5DDFDEB3}" srcOrd="1" destOrd="0" presId="urn:microsoft.com/office/officeart/2018/5/layout/IconCircleLabelList"/>
    <dgm:cxn modelId="{3CB535D4-F2D2-46EF-B942-F148B44043C5}" type="presParOf" srcId="{B2F038A2-415C-4CAD-B7C2-D29862D2D943}" destId="{46A5B1C1-1AC5-4550-99DD-950E883579BE}" srcOrd="2" destOrd="0" presId="urn:microsoft.com/office/officeart/2018/5/layout/IconCircleLabelList"/>
    <dgm:cxn modelId="{A20C1BDF-12F5-4EC2-8840-85A395E5E9A9}" type="presParOf" srcId="{B2F038A2-415C-4CAD-B7C2-D29862D2D943}" destId="{D2439FC4-C22A-47E1-BCF7-91F8AB948AEA}" srcOrd="3" destOrd="0" presId="urn:microsoft.com/office/officeart/2018/5/layout/IconCircleLabelList"/>
    <dgm:cxn modelId="{1FE98F81-C68D-429C-AB41-6F9AD3A229CE}" type="presParOf" srcId="{CD5C0408-4DC7-4A18-AD0C-477F447F2D48}" destId="{992872AD-BD3C-4606-92EA-D94362135E60}" srcOrd="5" destOrd="0" presId="urn:microsoft.com/office/officeart/2018/5/layout/IconCircleLabelList"/>
    <dgm:cxn modelId="{8F8F480E-D3B3-4108-963A-74EB430CF75C}" type="presParOf" srcId="{CD5C0408-4DC7-4A18-AD0C-477F447F2D48}" destId="{7E22559D-23FE-4CB7-9CD9-F4074B290DE9}" srcOrd="6" destOrd="0" presId="urn:microsoft.com/office/officeart/2018/5/layout/IconCircleLabelList"/>
    <dgm:cxn modelId="{882826B2-71C5-4537-B383-B5F71CC0C184}" type="presParOf" srcId="{7E22559D-23FE-4CB7-9CD9-F4074B290DE9}" destId="{328B0EE6-30BD-4044-ACFD-31FC4DE01CDD}" srcOrd="0" destOrd="0" presId="urn:microsoft.com/office/officeart/2018/5/layout/IconCircleLabelList"/>
    <dgm:cxn modelId="{5B968286-07CB-4B8F-A966-4F7484F48427}" type="presParOf" srcId="{7E22559D-23FE-4CB7-9CD9-F4074B290DE9}" destId="{44CA15F2-2C03-4BE1-9073-C2772FA90DB4}" srcOrd="1" destOrd="0" presId="urn:microsoft.com/office/officeart/2018/5/layout/IconCircleLabelList"/>
    <dgm:cxn modelId="{C8F1B166-047E-4267-A154-D77C80A3C9F6}" type="presParOf" srcId="{7E22559D-23FE-4CB7-9CD9-F4074B290DE9}" destId="{0EB4102B-7860-4BE7-B1B6-47DD9728DC67}" srcOrd="2" destOrd="0" presId="urn:microsoft.com/office/officeart/2018/5/layout/IconCircleLabelList"/>
    <dgm:cxn modelId="{E36BEA41-B641-4BB4-A0AC-69C3B8F97EAC}" type="presParOf" srcId="{7E22559D-23FE-4CB7-9CD9-F4074B290DE9}" destId="{1BFD4E00-52A4-4A13-BC6C-449F754D35CC}" srcOrd="3" destOrd="0" presId="urn:microsoft.com/office/officeart/2018/5/layout/IconCircleLabelList"/>
    <dgm:cxn modelId="{94E17B68-467C-4FEE-A657-141332E00B06}" type="presParOf" srcId="{CD5C0408-4DC7-4A18-AD0C-477F447F2D48}" destId="{518EFF43-D7EB-4438-9EC4-4DDCC76A4E69}" srcOrd="7" destOrd="0" presId="urn:microsoft.com/office/officeart/2018/5/layout/IconCircleLabelList"/>
    <dgm:cxn modelId="{8E68DDA3-4883-401A-876F-4F57801494C7}" type="presParOf" srcId="{CD5C0408-4DC7-4A18-AD0C-477F447F2D48}" destId="{B24AB3A3-8D70-48AB-B6D7-50FFFAB13E64}" srcOrd="8" destOrd="0" presId="urn:microsoft.com/office/officeart/2018/5/layout/IconCircleLabelList"/>
    <dgm:cxn modelId="{C5CBA08E-0C2A-4CC7-BF0A-E3B8CFC024DD}" type="presParOf" srcId="{B24AB3A3-8D70-48AB-B6D7-50FFFAB13E64}" destId="{A90E8199-4571-4BC8-8606-9BB7C1EEB57B}" srcOrd="0" destOrd="0" presId="urn:microsoft.com/office/officeart/2018/5/layout/IconCircleLabelList"/>
    <dgm:cxn modelId="{9316A9D8-C7B7-4733-8ACB-4176E0701182}" type="presParOf" srcId="{B24AB3A3-8D70-48AB-B6D7-50FFFAB13E64}" destId="{1971279E-A9A1-4A24-993B-470DC2F6A819}" srcOrd="1" destOrd="0" presId="urn:microsoft.com/office/officeart/2018/5/layout/IconCircleLabelList"/>
    <dgm:cxn modelId="{929C02D1-9F38-48EB-9C7C-4A152E5E743F}" type="presParOf" srcId="{B24AB3A3-8D70-48AB-B6D7-50FFFAB13E64}" destId="{2DF9BF90-8930-4697-AFE4-D31AE6DF8839}" srcOrd="2" destOrd="0" presId="urn:microsoft.com/office/officeart/2018/5/layout/IconCircleLabelList"/>
    <dgm:cxn modelId="{55C85990-EE2E-41AA-AFA3-D5B6EFB1C771}" type="presParOf" srcId="{B24AB3A3-8D70-48AB-B6D7-50FFFAB13E64}" destId="{FEEF0BF8-5B22-4B01-93B9-D98EFD336431}" srcOrd="3" destOrd="0" presId="urn:microsoft.com/office/officeart/2018/5/layout/IconCircleLabelList"/>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5F9ED4B-36C2-46B9-BE76-FF14A857B647}" type="doc">
      <dgm:prSet loTypeId="urn:microsoft.com/office/officeart/2018/2/layout/Icon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A63B5A70-31D0-4F4C-B3B5-EA84622A18E6}">
      <dgm:prSet/>
      <dgm:spPr/>
      <dgm:t>
        <a:bodyPr/>
        <a:lstStyle/>
        <a:p>
          <a:pPr rtl="0"/>
          <a:r>
            <a:rPr lang="en-US"/>
            <a:t>This hour will consist of:</a:t>
          </a:r>
          <a:r>
            <a:rPr lang="en-US">
              <a:latin typeface="Arial" panose="020B0604020202020204"/>
            </a:rPr>
            <a:t> discussion and feedback </a:t>
          </a:r>
          <a:endParaRPr lang="en-US"/>
        </a:p>
      </dgm:t>
    </dgm:pt>
    <dgm:pt modelId="{0EAFEBB1-D38E-4437-9208-1890425688F6}" type="parTrans" cxnId="{3AD10B0F-6201-475D-AD95-D8701A0CB657}">
      <dgm:prSet/>
      <dgm:spPr/>
      <dgm:t>
        <a:bodyPr/>
        <a:lstStyle/>
        <a:p>
          <a:endParaRPr lang="en-US"/>
        </a:p>
      </dgm:t>
    </dgm:pt>
    <dgm:pt modelId="{914C5AEF-19A6-400B-AE9C-3469B38312D5}" type="sibTrans" cxnId="{3AD10B0F-6201-475D-AD95-D8701A0CB657}">
      <dgm:prSet/>
      <dgm:spPr/>
      <dgm:t>
        <a:bodyPr/>
        <a:lstStyle/>
        <a:p>
          <a:endParaRPr lang="en-US"/>
        </a:p>
      </dgm:t>
    </dgm:pt>
    <dgm:pt modelId="{E7437C4C-30B1-4E71-B3BE-7A7590CE4075}">
      <dgm:prSet/>
      <dgm:spPr/>
      <dgm:t>
        <a:bodyPr/>
        <a:lstStyle/>
        <a:p>
          <a:r>
            <a:rPr lang="en-US"/>
            <a:t>Processing the skills learned in group</a:t>
          </a:r>
        </a:p>
      </dgm:t>
    </dgm:pt>
    <dgm:pt modelId="{8BA0D7CE-3F79-4509-A5FF-9590676B0769}" type="parTrans" cxnId="{44E97366-654C-41A0-BC84-692FBD0C8398}">
      <dgm:prSet/>
      <dgm:spPr/>
      <dgm:t>
        <a:bodyPr/>
        <a:lstStyle/>
        <a:p>
          <a:endParaRPr lang="en-US"/>
        </a:p>
      </dgm:t>
    </dgm:pt>
    <dgm:pt modelId="{E55678E3-E89B-410A-9A4B-7C3D7DDA9478}" type="sibTrans" cxnId="{44E97366-654C-41A0-BC84-692FBD0C8398}">
      <dgm:prSet/>
      <dgm:spPr/>
      <dgm:t>
        <a:bodyPr/>
        <a:lstStyle/>
        <a:p>
          <a:endParaRPr lang="en-US"/>
        </a:p>
      </dgm:t>
    </dgm:pt>
    <dgm:pt modelId="{B9ED209E-7E43-47D0-B9C7-D10CDB16D3F9}">
      <dgm:prSet/>
      <dgm:spPr/>
      <dgm:t>
        <a:bodyPr/>
        <a:lstStyle/>
        <a:p>
          <a:r>
            <a:rPr lang="en-US"/>
            <a:t>Discussing </a:t>
          </a:r>
          <a:r>
            <a:rPr lang="en-US">
              <a:latin typeface="Arial" panose="020B0604020202020204"/>
            </a:rPr>
            <a:t>issues</a:t>
          </a:r>
          <a:r>
            <a:rPr lang="en-US"/>
            <a:t>, needs/wants, or goals </a:t>
          </a:r>
        </a:p>
      </dgm:t>
    </dgm:pt>
    <dgm:pt modelId="{10DD4731-7E92-446D-8CA5-A48BDAF2C18A}" type="parTrans" cxnId="{4872361A-5DFF-4C23-8F3A-E585D31072C3}">
      <dgm:prSet/>
      <dgm:spPr/>
      <dgm:t>
        <a:bodyPr/>
        <a:lstStyle/>
        <a:p>
          <a:endParaRPr lang="en-US"/>
        </a:p>
      </dgm:t>
    </dgm:pt>
    <dgm:pt modelId="{23B23168-7A0E-4D1F-8C1E-64D830F38104}" type="sibTrans" cxnId="{4872361A-5DFF-4C23-8F3A-E585D31072C3}">
      <dgm:prSet/>
      <dgm:spPr/>
      <dgm:t>
        <a:bodyPr/>
        <a:lstStyle/>
        <a:p>
          <a:endParaRPr lang="en-US"/>
        </a:p>
      </dgm:t>
    </dgm:pt>
    <dgm:pt modelId="{D410A181-5EDA-4FF8-8E93-2F5F894816EB}">
      <dgm:prSet/>
      <dgm:spPr/>
      <dgm:t>
        <a:bodyPr/>
        <a:lstStyle/>
        <a:p>
          <a:r>
            <a:rPr lang="en-US"/>
            <a:t>Discussing anything else you might need more support with </a:t>
          </a:r>
        </a:p>
      </dgm:t>
    </dgm:pt>
    <dgm:pt modelId="{2ACE45EF-290C-4331-8D2A-CB32A3178954}" type="parTrans" cxnId="{592E746D-132A-46DB-A19F-4CF76F448F8C}">
      <dgm:prSet/>
      <dgm:spPr/>
      <dgm:t>
        <a:bodyPr/>
        <a:lstStyle/>
        <a:p>
          <a:endParaRPr lang="en-US"/>
        </a:p>
      </dgm:t>
    </dgm:pt>
    <dgm:pt modelId="{5E5FAC11-C17F-42B4-96F2-5EB24FE565A4}" type="sibTrans" cxnId="{592E746D-132A-46DB-A19F-4CF76F448F8C}">
      <dgm:prSet/>
      <dgm:spPr/>
      <dgm:t>
        <a:bodyPr/>
        <a:lstStyle/>
        <a:p>
          <a:endParaRPr lang="en-US"/>
        </a:p>
      </dgm:t>
    </dgm:pt>
    <dgm:pt modelId="{C1498C3C-49A4-4702-A598-49743C7D5B1E}" type="pres">
      <dgm:prSet presAssocID="{45F9ED4B-36C2-46B9-BE76-FF14A857B647}" presName="root" presStyleCnt="0">
        <dgm:presLayoutVars>
          <dgm:dir/>
          <dgm:resizeHandles val="exact"/>
        </dgm:presLayoutVars>
      </dgm:prSet>
      <dgm:spPr/>
    </dgm:pt>
    <dgm:pt modelId="{223A30BC-7099-4CC3-9220-EE4329E9D03F}" type="pres">
      <dgm:prSet presAssocID="{A63B5A70-31D0-4F4C-B3B5-EA84622A18E6}" presName="compNode" presStyleCnt="0"/>
      <dgm:spPr/>
    </dgm:pt>
    <dgm:pt modelId="{189FB6FF-151B-486A-96FB-3FE317938631}" type="pres">
      <dgm:prSet presAssocID="{A63B5A70-31D0-4F4C-B3B5-EA84622A18E6}"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lock"/>
        </a:ext>
      </dgm:extLst>
    </dgm:pt>
    <dgm:pt modelId="{F33B0CB7-FF1C-4753-89FA-954DCDAD0F6F}" type="pres">
      <dgm:prSet presAssocID="{A63B5A70-31D0-4F4C-B3B5-EA84622A18E6}" presName="spaceRect" presStyleCnt="0"/>
      <dgm:spPr/>
    </dgm:pt>
    <dgm:pt modelId="{2EDEEFF0-24E4-4DBB-9615-428C44FD240D}" type="pres">
      <dgm:prSet presAssocID="{A63B5A70-31D0-4F4C-B3B5-EA84622A18E6}" presName="textRect" presStyleLbl="revTx" presStyleIdx="0" presStyleCnt="4">
        <dgm:presLayoutVars>
          <dgm:chMax val="1"/>
          <dgm:chPref val="1"/>
        </dgm:presLayoutVars>
      </dgm:prSet>
      <dgm:spPr/>
    </dgm:pt>
    <dgm:pt modelId="{7F8BF81F-D738-4ABD-8321-9BE778352EC6}" type="pres">
      <dgm:prSet presAssocID="{914C5AEF-19A6-400B-AE9C-3469B38312D5}" presName="sibTrans" presStyleCnt="0"/>
      <dgm:spPr/>
    </dgm:pt>
    <dgm:pt modelId="{C6B1BD19-4606-4003-9CF9-E0B0449542E7}" type="pres">
      <dgm:prSet presAssocID="{E7437C4C-30B1-4E71-B3BE-7A7590CE4075}" presName="compNode" presStyleCnt="0"/>
      <dgm:spPr/>
    </dgm:pt>
    <dgm:pt modelId="{B9EFEEDB-EE5F-4CC5-877A-BD807DD20FA9}" type="pres">
      <dgm:prSet presAssocID="{E7437C4C-30B1-4E71-B3BE-7A7590CE4075}"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d with Gears"/>
        </a:ext>
      </dgm:extLst>
    </dgm:pt>
    <dgm:pt modelId="{09515B54-7DE2-448D-97AB-F93189CE7825}" type="pres">
      <dgm:prSet presAssocID="{E7437C4C-30B1-4E71-B3BE-7A7590CE4075}" presName="spaceRect" presStyleCnt="0"/>
      <dgm:spPr/>
    </dgm:pt>
    <dgm:pt modelId="{CD9B2A61-4F3F-46D4-9F2C-51A50621F459}" type="pres">
      <dgm:prSet presAssocID="{E7437C4C-30B1-4E71-B3BE-7A7590CE4075}" presName="textRect" presStyleLbl="revTx" presStyleIdx="1" presStyleCnt="4">
        <dgm:presLayoutVars>
          <dgm:chMax val="1"/>
          <dgm:chPref val="1"/>
        </dgm:presLayoutVars>
      </dgm:prSet>
      <dgm:spPr/>
    </dgm:pt>
    <dgm:pt modelId="{507245F9-EB42-433D-84D4-7843E8FA477D}" type="pres">
      <dgm:prSet presAssocID="{E55678E3-E89B-410A-9A4B-7C3D7DDA9478}" presName="sibTrans" presStyleCnt="0"/>
      <dgm:spPr/>
    </dgm:pt>
    <dgm:pt modelId="{3ED124FB-6797-4C23-AA01-6826F71725A6}" type="pres">
      <dgm:prSet presAssocID="{B9ED209E-7E43-47D0-B9C7-D10CDB16D3F9}" presName="compNode" presStyleCnt="0"/>
      <dgm:spPr/>
    </dgm:pt>
    <dgm:pt modelId="{B3DADDDD-267D-4532-BD16-FC50F44961DE}" type="pres">
      <dgm:prSet presAssocID="{B9ED209E-7E43-47D0-B9C7-D10CDB16D3F9}"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oard Room"/>
        </a:ext>
      </dgm:extLst>
    </dgm:pt>
    <dgm:pt modelId="{3C939153-ABCA-4086-984A-C8BC9090215A}" type="pres">
      <dgm:prSet presAssocID="{B9ED209E-7E43-47D0-B9C7-D10CDB16D3F9}" presName="spaceRect" presStyleCnt="0"/>
      <dgm:spPr/>
    </dgm:pt>
    <dgm:pt modelId="{CF464F50-2C10-4ECB-9323-0274D808D3BC}" type="pres">
      <dgm:prSet presAssocID="{B9ED209E-7E43-47D0-B9C7-D10CDB16D3F9}" presName="textRect" presStyleLbl="revTx" presStyleIdx="2" presStyleCnt="4">
        <dgm:presLayoutVars>
          <dgm:chMax val="1"/>
          <dgm:chPref val="1"/>
        </dgm:presLayoutVars>
      </dgm:prSet>
      <dgm:spPr/>
    </dgm:pt>
    <dgm:pt modelId="{C6C2AD02-BB78-425B-AA84-5DE3ED822412}" type="pres">
      <dgm:prSet presAssocID="{23B23168-7A0E-4D1F-8C1E-64D830F38104}" presName="sibTrans" presStyleCnt="0"/>
      <dgm:spPr/>
    </dgm:pt>
    <dgm:pt modelId="{A382851A-053E-4E2F-A9D8-F8CDDCB99EDC}" type="pres">
      <dgm:prSet presAssocID="{D410A181-5EDA-4FF8-8E93-2F5F894816EB}" presName="compNode" presStyleCnt="0"/>
      <dgm:spPr/>
    </dgm:pt>
    <dgm:pt modelId="{5F96590D-ED4B-4057-909B-8E5A468EDF19}" type="pres">
      <dgm:prSet presAssocID="{D410A181-5EDA-4FF8-8E93-2F5F894816EB}"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at"/>
        </a:ext>
      </dgm:extLst>
    </dgm:pt>
    <dgm:pt modelId="{FF41D7BB-7E8B-49F9-B37D-71BC682F7F69}" type="pres">
      <dgm:prSet presAssocID="{D410A181-5EDA-4FF8-8E93-2F5F894816EB}" presName="spaceRect" presStyleCnt="0"/>
      <dgm:spPr/>
    </dgm:pt>
    <dgm:pt modelId="{21CFCB4B-51E6-4A8F-81B8-F82A74B4F31D}" type="pres">
      <dgm:prSet presAssocID="{D410A181-5EDA-4FF8-8E93-2F5F894816EB}" presName="textRect" presStyleLbl="revTx" presStyleIdx="3" presStyleCnt="4">
        <dgm:presLayoutVars>
          <dgm:chMax val="1"/>
          <dgm:chPref val="1"/>
        </dgm:presLayoutVars>
      </dgm:prSet>
      <dgm:spPr/>
    </dgm:pt>
  </dgm:ptLst>
  <dgm:cxnLst>
    <dgm:cxn modelId="{3AD10B0F-6201-475D-AD95-D8701A0CB657}" srcId="{45F9ED4B-36C2-46B9-BE76-FF14A857B647}" destId="{A63B5A70-31D0-4F4C-B3B5-EA84622A18E6}" srcOrd="0" destOrd="0" parTransId="{0EAFEBB1-D38E-4437-9208-1890425688F6}" sibTransId="{914C5AEF-19A6-400B-AE9C-3469B38312D5}"/>
    <dgm:cxn modelId="{8EE1ED14-9228-4016-8F73-6F2ABFD129EA}" type="presOf" srcId="{E7437C4C-30B1-4E71-B3BE-7A7590CE4075}" destId="{CD9B2A61-4F3F-46D4-9F2C-51A50621F459}" srcOrd="0" destOrd="0" presId="urn:microsoft.com/office/officeart/2018/2/layout/IconLabelList"/>
    <dgm:cxn modelId="{4872361A-5DFF-4C23-8F3A-E585D31072C3}" srcId="{45F9ED4B-36C2-46B9-BE76-FF14A857B647}" destId="{B9ED209E-7E43-47D0-B9C7-D10CDB16D3F9}" srcOrd="2" destOrd="0" parTransId="{10DD4731-7E92-446D-8CA5-A48BDAF2C18A}" sibTransId="{23B23168-7A0E-4D1F-8C1E-64D830F38104}"/>
    <dgm:cxn modelId="{29CFE824-04EB-45C8-8078-5B20CDECB030}" type="presOf" srcId="{D410A181-5EDA-4FF8-8E93-2F5F894816EB}" destId="{21CFCB4B-51E6-4A8F-81B8-F82A74B4F31D}" srcOrd="0" destOrd="0" presId="urn:microsoft.com/office/officeart/2018/2/layout/IconLabelList"/>
    <dgm:cxn modelId="{736E6139-F207-461F-8F23-69C4D89DB5CB}" type="presOf" srcId="{B9ED209E-7E43-47D0-B9C7-D10CDB16D3F9}" destId="{CF464F50-2C10-4ECB-9323-0274D808D3BC}" srcOrd="0" destOrd="0" presId="urn:microsoft.com/office/officeart/2018/2/layout/IconLabelList"/>
    <dgm:cxn modelId="{44E97366-654C-41A0-BC84-692FBD0C8398}" srcId="{45F9ED4B-36C2-46B9-BE76-FF14A857B647}" destId="{E7437C4C-30B1-4E71-B3BE-7A7590CE4075}" srcOrd="1" destOrd="0" parTransId="{8BA0D7CE-3F79-4509-A5FF-9590676B0769}" sibTransId="{E55678E3-E89B-410A-9A4B-7C3D7DDA9478}"/>
    <dgm:cxn modelId="{592E746D-132A-46DB-A19F-4CF76F448F8C}" srcId="{45F9ED4B-36C2-46B9-BE76-FF14A857B647}" destId="{D410A181-5EDA-4FF8-8E93-2F5F894816EB}" srcOrd="3" destOrd="0" parTransId="{2ACE45EF-290C-4331-8D2A-CB32A3178954}" sibTransId="{5E5FAC11-C17F-42B4-96F2-5EB24FE565A4}"/>
    <dgm:cxn modelId="{A3CAF1B7-BFB0-415D-8682-6456521F54FC}" type="presOf" srcId="{A63B5A70-31D0-4F4C-B3B5-EA84622A18E6}" destId="{2EDEEFF0-24E4-4DBB-9615-428C44FD240D}" srcOrd="0" destOrd="0" presId="urn:microsoft.com/office/officeart/2018/2/layout/IconLabelList"/>
    <dgm:cxn modelId="{94F506E4-2091-414E-8918-DBB335122BDD}" type="presOf" srcId="{45F9ED4B-36C2-46B9-BE76-FF14A857B647}" destId="{C1498C3C-49A4-4702-A598-49743C7D5B1E}" srcOrd="0" destOrd="0" presId="urn:microsoft.com/office/officeart/2018/2/layout/IconLabelList"/>
    <dgm:cxn modelId="{5F7E861C-E667-4E49-97B8-A978861F0E31}" type="presParOf" srcId="{C1498C3C-49A4-4702-A598-49743C7D5B1E}" destId="{223A30BC-7099-4CC3-9220-EE4329E9D03F}" srcOrd="0" destOrd="0" presId="urn:microsoft.com/office/officeart/2018/2/layout/IconLabelList"/>
    <dgm:cxn modelId="{0A5C230B-0F32-4724-8AC6-048A20ED497C}" type="presParOf" srcId="{223A30BC-7099-4CC3-9220-EE4329E9D03F}" destId="{189FB6FF-151B-486A-96FB-3FE317938631}" srcOrd="0" destOrd="0" presId="urn:microsoft.com/office/officeart/2018/2/layout/IconLabelList"/>
    <dgm:cxn modelId="{A78D7614-CD82-4A5C-BC71-22227E25835F}" type="presParOf" srcId="{223A30BC-7099-4CC3-9220-EE4329E9D03F}" destId="{F33B0CB7-FF1C-4753-89FA-954DCDAD0F6F}" srcOrd="1" destOrd="0" presId="urn:microsoft.com/office/officeart/2018/2/layout/IconLabelList"/>
    <dgm:cxn modelId="{5D21D9CD-6ADF-4F79-8529-F0A76DC96518}" type="presParOf" srcId="{223A30BC-7099-4CC3-9220-EE4329E9D03F}" destId="{2EDEEFF0-24E4-4DBB-9615-428C44FD240D}" srcOrd="2" destOrd="0" presId="urn:microsoft.com/office/officeart/2018/2/layout/IconLabelList"/>
    <dgm:cxn modelId="{373AC446-5CF1-4425-909F-75E5A250A4B8}" type="presParOf" srcId="{C1498C3C-49A4-4702-A598-49743C7D5B1E}" destId="{7F8BF81F-D738-4ABD-8321-9BE778352EC6}" srcOrd="1" destOrd="0" presId="urn:microsoft.com/office/officeart/2018/2/layout/IconLabelList"/>
    <dgm:cxn modelId="{25E0755C-64D7-4CA1-90E3-48481DB05D77}" type="presParOf" srcId="{C1498C3C-49A4-4702-A598-49743C7D5B1E}" destId="{C6B1BD19-4606-4003-9CF9-E0B0449542E7}" srcOrd="2" destOrd="0" presId="urn:microsoft.com/office/officeart/2018/2/layout/IconLabelList"/>
    <dgm:cxn modelId="{B6686C64-A4BD-44A4-A3F9-D80F71E8DADE}" type="presParOf" srcId="{C6B1BD19-4606-4003-9CF9-E0B0449542E7}" destId="{B9EFEEDB-EE5F-4CC5-877A-BD807DD20FA9}" srcOrd="0" destOrd="0" presId="urn:microsoft.com/office/officeart/2018/2/layout/IconLabelList"/>
    <dgm:cxn modelId="{26F074A9-9572-4E40-9CED-428F190BD38B}" type="presParOf" srcId="{C6B1BD19-4606-4003-9CF9-E0B0449542E7}" destId="{09515B54-7DE2-448D-97AB-F93189CE7825}" srcOrd="1" destOrd="0" presId="urn:microsoft.com/office/officeart/2018/2/layout/IconLabelList"/>
    <dgm:cxn modelId="{FC406AD2-A72E-49E9-BAB7-2AF22E3F0651}" type="presParOf" srcId="{C6B1BD19-4606-4003-9CF9-E0B0449542E7}" destId="{CD9B2A61-4F3F-46D4-9F2C-51A50621F459}" srcOrd="2" destOrd="0" presId="urn:microsoft.com/office/officeart/2018/2/layout/IconLabelList"/>
    <dgm:cxn modelId="{DCF52889-1999-479E-98D7-F97C2E3D186F}" type="presParOf" srcId="{C1498C3C-49A4-4702-A598-49743C7D5B1E}" destId="{507245F9-EB42-433D-84D4-7843E8FA477D}" srcOrd="3" destOrd="0" presId="urn:microsoft.com/office/officeart/2018/2/layout/IconLabelList"/>
    <dgm:cxn modelId="{1331FBB9-0EDD-48CB-8066-BF0A2ADFD7DD}" type="presParOf" srcId="{C1498C3C-49A4-4702-A598-49743C7D5B1E}" destId="{3ED124FB-6797-4C23-AA01-6826F71725A6}" srcOrd="4" destOrd="0" presId="urn:microsoft.com/office/officeart/2018/2/layout/IconLabelList"/>
    <dgm:cxn modelId="{46B97A2D-C732-4FF6-B243-CE2D681049E2}" type="presParOf" srcId="{3ED124FB-6797-4C23-AA01-6826F71725A6}" destId="{B3DADDDD-267D-4532-BD16-FC50F44961DE}" srcOrd="0" destOrd="0" presId="urn:microsoft.com/office/officeart/2018/2/layout/IconLabelList"/>
    <dgm:cxn modelId="{75FA11AC-0960-43A5-ABEF-5F5695D8757D}" type="presParOf" srcId="{3ED124FB-6797-4C23-AA01-6826F71725A6}" destId="{3C939153-ABCA-4086-984A-C8BC9090215A}" srcOrd="1" destOrd="0" presId="urn:microsoft.com/office/officeart/2018/2/layout/IconLabelList"/>
    <dgm:cxn modelId="{D4C6C6D8-98C4-46BC-A8E5-814FD405A0F9}" type="presParOf" srcId="{3ED124FB-6797-4C23-AA01-6826F71725A6}" destId="{CF464F50-2C10-4ECB-9323-0274D808D3BC}" srcOrd="2" destOrd="0" presId="urn:microsoft.com/office/officeart/2018/2/layout/IconLabelList"/>
    <dgm:cxn modelId="{1CEAE42E-8B5E-4BA0-8C9A-0D41E47E8F1B}" type="presParOf" srcId="{C1498C3C-49A4-4702-A598-49743C7D5B1E}" destId="{C6C2AD02-BB78-425B-AA84-5DE3ED822412}" srcOrd="5" destOrd="0" presId="urn:microsoft.com/office/officeart/2018/2/layout/IconLabelList"/>
    <dgm:cxn modelId="{7E3F4020-A763-411F-A3C5-5C752077A5F4}" type="presParOf" srcId="{C1498C3C-49A4-4702-A598-49743C7D5B1E}" destId="{A382851A-053E-4E2F-A9D8-F8CDDCB99EDC}" srcOrd="6" destOrd="0" presId="urn:microsoft.com/office/officeart/2018/2/layout/IconLabelList"/>
    <dgm:cxn modelId="{DAF2E454-A41C-4027-B740-536873E61543}" type="presParOf" srcId="{A382851A-053E-4E2F-A9D8-F8CDDCB99EDC}" destId="{5F96590D-ED4B-4057-909B-8E5A468EDF19}" srcOrd="0" destOrd="0" presId="urn:microsoft.com/office/officeart/2018/2/layout/IconLabelList"/>
    <dgm:cxn modelId="{8C52A60B-50F3-4CD3-89EE-5D97229ED882}" type="presParOf" srcId="{A382851A-053E-4E2F-A9D8-F8CDDCB99EDC}" destId="{FF41D7BB-7E8B-49F9-B37D-71BC682F7F69}" srcOrd="1" destOrd="0" presId="urn:microsoft.com/office/officeart/2018/2/layout/IconLabelList"/>
    <dgm:cxn modelId="{8848AB34-9F02-498A-80C3-F426AE402893}" type="presParOf" srcId="{A382851A-053E-4E2F-A9D8-F8CDDCB99EDC}" destId="{21CFCB4B-51E6-4A8F-81B8-F82A74B4F31D}"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B7EF69-13C7-43F5-88D5-0D7668D72DE6}">
      <dsp:nvSpPr>
        <dsp:cNvPr id="0" name=""/>
        <dsp:cNvSpPr/>
      </dsp:nvSpPr>
      <dsp:spPr>
        <a:xfrm>
          <a:off x="578980" y="2728"/>
          <a:ext cx="2025685" cy="1215411"/>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Hearing about others’ similar experiences – learning you’re not alone. </a:t>
          </a:r>
        </a:p>
      </dsp:txBody>
      <dsp:txXfrm>
        <a:off x="578980" y="2728"/>
        <a:ext cx="2025685" cy="1215411"/>
      </dsp:txXfrm>
    </dsp:sp>
    <dsp:sp modelId="{979C3544-9046-4EA9-A2B8-9C203F8B7FFE}">
      <dsp:nvSpPr>
        <dsp:cNvPr id="0" name=""/>
        <dsp:cNvSpPr/>
      </dsp:nvSpPr>
      <dsp:spPr>
        <a:xfrm>
          <a:off x="2807235" y="2728"/>
          <a:ext cx="2025685" cy="1215411"/>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Gaining unique perspectives on certain topics. </a:t>
          </a:r>
        </a:p>
      </dsp:txBody>
      <dsp:txXfrm>
        <a:off x="2807235" y="2728"/>
        <a:ext cx="2025685" cy="1215411"/>
      </dsp:txXfrm>
    </dsp:sp>
    <dsp:sp modelId="{A959B6BA-A461-41C4-B43B-4A3E6D0B1540}">
      <dsp:nvSpPr>
        <dsp:cNvPr id="0" name=""/>
        <dsp:cNvSpPr/>
      </dsp:nvSpPr>
      <dsp:spPr>
        <a:xfrm>
          <a:off x="5035489" y="2728"/>
          <a:ext cx="2025685" cy="1215411"/>
        </a:xfrm>
        <a:prstGeom prst="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dirty="0"/>
            <a:t>Gaining the tools to make decisions about how to tackle certain challenges.</a:t>
          </a:r>
        </a:p>
      </dsp:txBody>
      <dsp:txXfrm>
        <a:off x="5035489" y="2728"/>
        <a:ext cx="2025685" cy="1215411"/>
      </dsp:txXfrm>
    </dsp:sp>
    <dsp:sp modelId="{A67DD9ED-80E9-4564-90D8-1BF42B227149}">
      <dsp:nvSpPr>
        <dsp:cNvPr id="0" name=""/>
        <dsp:cNvSpPr/>
      </dsp:nvSpPr>
      <dsp:spPr>
        <a:xfrm>
          <a:off x="578980" y="1420708"/>
          <a:ext cx="2025685" cy="1215411"/>
        </a:xfrm>
        <a:prstGeom prst="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Gaining confidence in speaking with others about vulnerable things. </a:t>
          </a:r>
          <a:endParaRPr lang="en-US" sz="1700" kern="1200" dirty="0"/>
        </a:p>
      </dsp:txBody>
      <dsp:txXfrm>
        <a:off x="578980" y="1420708"/>
        <a:ext cx="2025685" cy="1215411"/>
      </dsp:txXfrm>
    </dsp:sp>
    <dsp:sp modelId="{701BC08E-5371-4349-BE42-2635885E04B4}">
      <dsp:nvSpPr>
        <dsp:cNvPr id="0" name=""/>
        <dsp:cNvSpPr/>
      </dsp:nvSpPr>
      <dsp:spPr>
        <a:xfrm>
          <a:off x="2807235" y="1420708"/>
          <a:ext cx="2025685" cy="1215411"/>
        </a:xfrm>
        <a:prstGeom prst="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Accountability from others for goal setting. </a:t>
          </a:r>
          <a:endParaRPr lang="en-US" sz="1700" kern="1200" dirty="0"/>
        </a:p>
      </dsp:txBody>
      <dsp:txXfrm>
        <a:off x="2807235" y="1420708"/>
        <a:ext cx="2025685" cy="1215411"/>
      </dsp:txXfrm>
    </dsp:sp>
    <dsp:sp modelId="{0D3FA88B-2AA1-4348-A2CF-E7244D4485AD}">
      <dsp:nvSpPr>
        <dsp:cNvPr id="0" name=""/>
        <dsp:cNvSpPr/>
      </dsp:nvSpPr>
      <dsp:spPr>
        <a:xfrm>
          <a:off x="5035489" y="1420708"/>
          <a:ext cx="2025685" cy="1215411"/>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A place to learn new social skills.</a:t>
          </a:r>
        </a:p>
      </dsp:txBody>
      <dsp:txXfrm>
        <a:off x="5035489" y="1420708"/>
        <a:ext cx="2025685" cy="1215411"/>
      </dsp:txXfrm>
    </dsp:sp>
    <dsp:sp modelId="{61D5A3BF-1DFC-4D3E-98B9-AAD83040546E}">
      <dsp:nvSpPr>
        <dsp:cNvPr id="0" name=""/>
        <dsp:cNvSpPr/>
      </dsp:nvSpPr>
      <dsp:spPr>
        <a:xfrm>
          <a:off x="2807235" y="2838688"/>
          <a:ext cx="2025685" cy="1215411"/>
        </a:xfrm>
        <a:prstGeom prst="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1700" kern="1200"/>
            <a:t>A confidential place to be yourself. </a:t>
          </a:r>
        </a:p>
      </dsp:txBody>
      <dsp:txXfrm>
        <a:off x="2807235" y="2838688"/>
        <a:ext cx="2025685" cy="12154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ABC31F-4196-4BF0-BE0E-B801B2DDD203}">
      <dsp:nvSpPr>
        <dsp:cNvPr id="0" name=""/>
        <dsp:cNvSpPr/>
      </dsp:nvSpPr>
      <dsp:spPr>
        <a:xfrm>
          <a:off x="3548" y="1204669"/>
          <a:ext cx="2133906" cy="652276"/>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marL="0" lvl="0" indent="0" algn="ctr" defTabSz="488950" rtl="0">
            <a:lnSpc>
              <a:spcPct val="90000"/>
            </a:lnSpc>
            <a:spcBef>
              <a:spcPct val="0"/>
            </a:spcBef>
            <a:spcAft>
              <a:spcPct val="35000"/>
            </a:spcAft>
            <a:buNone/>
          </a:pPr>
          <a:r>
            <a:rPr lang="en-US" sz="1100" kern="1200"/>
            <a:t>Log on to the link (will always be emailed 1 hour </a:t>
          </a:r>
          <a:r>
            <a:rPr lang="en-US" sz="1100" kern="1200">
              <a:latin typeface="Arial" panose="020B0604020202020204"/>
            </a:rPr>
            <a:t>minimum ahead</a:t>
          </a:r>
          <a:r>
            <a:rPr lang="en-US" sz="1100" kern="1200"/>
            <a:t> of time) at the beginning of group.</a:t>
          </a:r>
        </a:p>
      </dsp:txBody>
      <dsp:txXfrm>
        <a:off x="3548" y="1204669"/>
        <a:ext cx="2133906" cy="652276"/>
      </dsp:txXfrm>
    </dsp:sp>
    <dsp:sp modelId="{1B10B642-903A-42A5-BBB9-8B6E04F68981}">
      <dsp:nvSpPr>
        <dsp:cNvPr id="0" name=""/>
        <dsp:cNvSpPr/>
      </dsp:nvSpPr>
      <dsp:spPr>
        <a:xfrm>
          <a:off x="3548" y="1856945"/>
          <a:ext cx="2133906" cy="573704"/>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rtl="0">
            <a:lnSpc>
              <a:spcPct val="90000"/>
            </a:lnSpc>
            <a:spcBef>
              <a:spcPct val="0"/>
            </a:spcBef>
            <a:spcAft>
              <a:spcPct val="15000"/>
            </a:spcAft>
            <a:buChar char="•"/>
          </a:pPr>
          <a:r>
            <a:rPr lang="en-US" sz="1100" kern="1200"/>
            <a:t> </a:t>
          </a:r>
          <a:r>
            <a:rPr lang="en-US" sz="1100" kern="1200">
              <a:latin typeface="Arial" panose="020B0604020202020204"/>
            </a:rPr>
            <a:t>Save or bookmark web</a:t>
          </a:r>
          <a:r>
            <a:rPr lang="en-US" sz="1100" kern="1200"/>
            <a:t> </a:t>
          </a:r>
          <a:r>
            <a:rPr lang="en-US" sz="1100" kern="1200">
              <a:latin typeface="Arial" panose="020B0604020202020204"/>
            </a:rPr>
            <a:t>link</a:t>
          </a:r>
          <a:r>
            <a:rPr lang="en-US" sz="1100" kern="1200"/>
            <a:t> for At Home</a:t>
          </a:r>
          <a:r>
            <a:rPr lang="en-US" sz="1100" kern="1200">
              <a:latin typeface="Arial" panose="020B0604020202020204"/>
            </a:rPr>
            <a:t> and login information</a:t>
          </a:r>
          <a:endParaRPr lang="en-US" sz="1100" kern="1200"/>
        </a:p>
      </dsp:txBody>
      <dsp:txXfrm>
        <a:off x="3548" y="1856945"/>
        <a:ext cx="2133906" cy="573704"/>
      </dsp:txXfrm>
    </dsp:sp>
    <dsp:sp modelId="{0AC7C35C-E782-494D-B3C2-47E76A1109DF}">
      <dsp:nvSpPr>
        <dsp:cNvPr id="0" name=""/>
        <dsp:cNvSpPr/>
      </dsp:nvSpPr>
      <dsp:spPr>
        <a:xfrm>
          <a:off x="2436202" y="1204669"/>
          <a:ext cx="2133906" cy="652276"/>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marL="0" lvl="0" indent="0" algn="ctr" defTabSz="488950">
            <a:lnSpc>
              <a:spcPct val="90000"/>
            </a:lnSpc>
            <a:spcBef>
              <a:spcPct val="0"/>
            </a:spcBef>
            <a:spcAft>
              <a:spcPct val="35000"/>
            </a:spcAft>
            <a:buNone/>
          </a:pPr>
          <a:r>
            <a:rPr lang="en-US" sz="1100" kern="1200"/>
            <a:t>Complete the Check in Form: This will consist of the </a:t>
          </a:r>
          <a:r>
            <a:rPr lang="en-US" sz="1100" kern="1200">
              <a:latin typeface="Arial" panose="020B0604020202020204"/>
            </a:rPr>
            <a:t>therapist</a:t>
          </a:r>
          <a:r>
            <a:rPr lang="en-US" sz="1100" kern="1200"/>
            <a:t> checking your location &amp; emergency contact</a:t>
          </a:r>
        </a:p>
      </dsp:txBody>
      <dsp:txXfrm>
        <a:off x="2436202" y="1204669"/>
        <a:ext cx="2133906" cy="652276"/>
      </dsp:txXfrm>
    </dsp:sp>
    <dsp:sp modelId="{4327B50A-0CD2-4630-8308-520B9E83E79F}">
      <dsp:nvSpPr>
        <dsp:cNvPr id="0" name=""/>
        <dsp:cNvSpPr/>
      </dsp:nvSpPr>
      <dsp:spPr>
        <a:xfrm>
          <a:off x="2436202" y="1856945"/>
          <a:ext cx="2133906" cy="573704"/>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r>
            <a:rPr lang="en-US" sz="1100" kern="1200"/>
            <a:t>This is for safety, if a crisis were to happen, we know where to send help/support </a:t>
          </a:r>
        </a:p>
      </dsp:txBody>
      <dsp:txXfrm>
        <a:off x="2436202" y="1856945"/>
        <a:ext cx="2133906" cy="573704"/>
      </dsp:txXfrm>
    </dsp:sp>
    <dsp:sp modelId="{F68FD4B8-51CE-4F67-B5EA-B94170308603}">
      <dsp:nvSpPr>
        <dsp:cNvPr id="0" name=""/>
        <dsp:cNvSpPr/>
      </dsp:nvSpPr>
      <dsp:spPr>
        <a:xfrm>
          <a:off x="4868856" y="1204669"/>
          <a:ext cx="2133906" cy="652276"/>
        </a:xfrm>
        <a:prstGeom prst="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marL="0" lvl="0" indent="0" algn="ctr" defTabSz="488950">
            <a:lnSpc>
              <a:spcPct val="90000"/>
            </a:lnSpc>
            <a:spcBef>
              <a:spcPct val="0"/>
            </a:spcBef>
            <a:spcAft>
              <a:spcPct val="35000"/>
            </a:spcAft>
            <a:buNone/>
          </a:pPr>
          <a:r>
            <a:rPr lang="en-US" sz="1100" kern="1200"/>
            <a:t>Mental Health questions will also be asked to check for the current emotional state of the group members. </a:t>
          </a:r>
        </a:p>
      </dsp:txBody>
      <dsp:txXfrm>
        <a:off x="4868856" y="1204669"/>
        <a:ext cx="2133906" cy="652276"/>
      </dsp:txXfrm>
    </dsp:sp>
    <dsp:sp modelId="{9B651105-BD80-4683-BD2C-6672F73EFB2F}">
      <dsp:nvSpPr>
        <dsp:cNvPr id="0" name=""/>
        <dsp:cNvSpPr/>
      </dsp:nvSpPr>
      <dsp:spPr>
        <a:xfrm>
          <a:off x="4868856" y="1856945"/>
          <a:ext cx="2133906" cy="573704"/>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rtl="0">
            <a:lnSpc>
              <a:spcPct val="90000"/>
            </a:lnSpc>
            <a:spcBef>
              <a:spcPct val="0"/>
            </a:spcBef>
            <a:spcAft>
              <a:spcPct val="15000"/>
            </a:spcAft>
            <a:buChar char="•"/>
          </a:pPr>
          <a:r>
            <a:rPr lang="en-US" sz="1100" kern="1200">
              <a:solidFill>
                <a:srgbClr val="000000"/>
              </a:solidFill>
              <a:latin typeface="Arial" panose="020B0604020202020204"/>
            </a:rPr>
            <a:t>See sample Check in form </a:t>
          </a:r>
        </a:p>
      </dsp:txBody>
      <dsp:txXfrm>
        <a:off x="4868856" y="1856945"/>
        <a:ext cx="2133906" cy="573704"/>
      </dsp:txXfrm>
    </dsp:sp>
    <dsp:sp modelId="{5D4E615C-0809-43B7-A6F2-5B21FC4D4FCA}">
      <dsp:nvSpPr>
        <dsp:cNvPr id="0" name=""/>
        <dsp:cNvSpPr/>
      </dsp:nvSpPr>
      <dsp:spPr>
        <a:xfrm>
          <a:off x="7301510" y="1204669"/>
          <a:ext cx="2133906" cy="652276"/>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marL="0" lvl="0" indent="0" algn="ctr" defTabSz="488950">
            <a:lnSpc>
              <a:spcPct val="90000"/>
            </a:lnSpc>
            <a:spcBef>
              <a:spcPct val="0"/>
            </a:spcBef>
            <a:spcAft>
              <a:spcPct val="35000"/>
            </a:spcAft>
            <a:buNone/>
          </a:pPr>
          <a:r>
            <a:rPr lang="en-US" sz="1100" kern="1200">
              <a:solidFill>
                <a:schemeClr val="accent1"/>
              </a:solidFill>
            </a:rPr>
            <a:t>Skills group: learning, discussion, and questions related to the skills </a:t>
          </a:r>
        </a:p>
      </dsp:txBody>
      <dsp:txXfrm>
        <a:off x="7301510" y="1204669"/>
        <a:ext cx="2133906" cy="652276"/>
      </dsp:txXfrm>
    </dsp:sp>
    <dsp:sp modelId="{8DED0B2D-D7D9-4F22-9A8F-D454233BC3FA}">
      <dsp:nvSpPr>
        <dsp:cNvPr id="0" name=""/>
        <dsp:cNvSpPr/>
      </dsp:nvSpPr>
      <dsp:spPr>
        <a:xfrm>
          <a:off x="7301510" y="1856945"/>
          <a:ext cx="2133906" cy="573704"/>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rtl="0">
            <a:lnSpc>
              <a:spcPct val="90000"/>
            </a:lnSpc>
            <a:spcBef>
              <a:spcPct val="0"/>
            </a:spcBef>
            <a:spcAft>
              <a:spcPct val="15000"/>
            </a:spcAft>
            <a:buChar char="•"/>
          </a:pPr>
          <a:r>
            <a:rPr lang="en-US" sz="1100" kern="1200">
              <a:latin typeface="Arial" panose="020B0604020202020204"/>
            </a:rPr>
            <a:t> DBT, ACT, and ERP </a:t>
          </a:r>
          <a:endParaRPr lang="en-US" sz="1100" kern="1200"/>
        </a:p>
        <a:p>
          <a:pPr marL="57150" lvl="1" indent="-57150" algn="l" defTabSz="488950">
            <a:lnSpc>
              <a:spcPct val="90000"/>
            </a:lnSpc>
            <a:spcBef>
              <a:spcPct val="0"/>
            </a:spcBef>
            <a:spcAft>
              <a:spcPct val="15000"/>
            </a:spcAft>
            <a:buChar char="•"/>
          </a:pPr>
          <a:endParaRPr lang="en-US" sz="1100" kern="1200">
            <a:latin typeface="Arial" panose="020B0604020202020204"/>
          </a:endParaRPr>
        </a:p>
      </dsp:txBody>
      <dsp:txXfrm>
        <a:off x="7301510" y="1856945"/>
        <a:ext cx="2133906" cy="57370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C49D69-72C3-481D-892E-9AB031BC5053}">
      <dsp:nvSpPr>
        <dsp:cNvPr id="0" name=""/>
        <dsp:cNvSpPr/>
      </dsp:nvSpPr>
      <dsp:spPr>
        <a:xfrm>
          <a:off x="316958" y="691672"/>
          <a:ext cx="976833" cy="976833"/>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3107D57-6535-4B68-B01B-668A19A5AD07}">
      <dsp:nvSpPr>
        <dsp:cNvPr id="0" name=""/>
        <dsp:cNvSpPr/>
      </dsp:nvSpPr>
      <dsp:spPr>
        <a:xfrm>
          <a:off x="525136" y="899850"/>
          <a:ext cx="560478" cy="56047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D21FDC2-5744-48CC-BFE9-6BFDE85079A3}">
      <dsp:nvSpPr>
        <dsp:cNvPr id="0" name=""/>
        <dsp:cNvSpPr/>
      </dsp:nvSpPr>
      <dsp:spPr>
        <a:xfrm>
          <a:off x="4692" y="1972766"/>
          <a:ext cx="1601367" cy="640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90000"/>
            </a:lnSpc>
            <a:spcBef>
              <a:spcPct val="0"/>
            </a:spcBef>
            <a:spcAft>
              <a:spcPct val="35000"/>
            </a:spcAft>
            <a:buNone/>
            <a:defRPr cap="all"/>
          </a:pPr>
          <a:r>
            <a:rPr lang="en-US" sz="1200" kern="1200"/>
            <a:t>Mindful &amp; meditation exercises </a:t>
          </a:r>
        </a:p>
      </dsp:txBody>
      <dsp:txXfrm>
        <a:off x="4692" y="1972766"/>
        <a:ext cx="1601367" cy="640546"/>
      </dsp:txXfrm>
    </dsp:sp>
    <dsp:sp modelId="{0CA65C49-CBBC-4405-A108-68C2B6B4AD61}">
      <dsp:nvSpPr>
        <dsp:cNvPr id="0" name=""/>
        <dsp:cNvSpPr/>
      </dsp:nvSpPr>
      <dsp:spPr>
        <a:xfrm>
          <a:off x="2198565" y="691672"/>
          <a:ext cx="976833" cy="976833"/>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1D1E29B-E7B5-4770-9A4D-4D5C7B85A562}">
      <dsp:nvSpPr>
        <dsp:cNvPr id="0" name=""/>
        <dsp:cNvSpPr/>
      </dsp:nvSpPr>
      <dsp:spPr>
        <a:xfrm>
          <a:off x="2406742" y="899850"/>
          <a:ext cx="560478" cy="56047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976F4D4-D7A5-4DB2-9F48-55CB9931F87F}">
      <dsp:nvSpPr>
        <dsp:cNvPr id="0" name=""/>
        <dsp:cNvSpPr/>
      </dsp:nvSpPr>
      <dsp:spPr>
        <a:xfrm>
          <a:off x="1886298" y="1972766"/>
          <a:ext cx="1601367" cy="640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90000"/>
            </a:lnSpc>
            <a:spcBef>
              <a:spcPct val="0"/>
            </a:spcBef>
            <a:spcAft>
              <a:spcPct val="35000"/>
            </a:spcAft>
            <a:buNone/>
            <a:defRPr cap="all"/>
          </a:pPr>
          <a:r>
            <a:rPr lang="en-US" sz="1200" kern="1200"/>
            <a:t>Discussions</a:t>
          </a:r>
        </a:p>
      </dsp:txBody>
      <dsp:txXfrm>
        <a:off x="1886298" y="1972766"/>
        <a:ext cx="1601367" cy="640546"/>
      </dsp:txXfrm>
    </dsp:sp>
    <dsp:sp modelId="{3C7C30E5-ACAD-4786-8A2A-8B223CE28D8D}">
      <dsp:nvSpPr>
        <dsp:cNvPr id="0" name=""/>
        <dsp:cNvSpPr/>
      </dsp:nvSpPr>
      <dsp:spPr>
        <a:xfrm>
          <a:off x="4080171" y="691672"/>
          <a:ext cx="976833" cy="976833"/>
        </a:xfrm>
        <a:prstGeom prst="ellipse">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4593751-B065-401F-B437-DC9D5DDFDEB3}">
      <dsp:nvSpPr>
        <dsp:cNvPr id="0" name=""/>
        <dsp:cNvSpPr/>
      </dsp:nvSpPr>
      <dsp:spPr>
        <a:xfrm>
          <a:off x="4288349" y="899850"/>
          <a:ext cx="560478" cy="56047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2439FC4-C22A-47E1-BCF7-91F8AB948AEA}">
      <dsp:nvSpPr>
        <dsp:cNvPr id="0" name=""/>
        <dsp:cNvSpPr/>
      </dsp:nvSpPr>
      <dsp:spPr>
        <a:xfrm>
          <a:off x="3767904" y="1972766"/>
          <a:ext cx="1601367" cy="640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90000"/>
            </a:lnSpc>
            <a:spcBef>
              <a:spcPct val="0"/>
            </a:spcBef>
            <a:spcAft>
              <a:spcPct val="35000"/>
            </a:spcAft>
            <a:buNone/>
            <a:defRPr cap="all"/>
          </a:pPr>
          <a:r>
            <a:rPr lang="en-US" sz="1200" kern="1200"/>
            <a:t>Learning DBT &amp; ACT skills </a:t>
          </a:r>
        </a:p>
      </dsp:txBody>
      <dsp:txXfrm>
        <a:off x="3767904" y="1972766"/>
        <a:ext cx="1601367" cy="640546"/>
      </dsp:txXfrm>
    </dsp:sp>
    <dsp:sp modelId="{328B0EE6-30BD-4044-ACFD-31FC4DE01CDD}">
      <dsp:nvSpPr>
        <dsp:cNvPr id="0" name=""/>
        <dsp:cNvSpPr/>
      </dsp:nvSpPr>
      <dsp:spPr>
        <a:xfrm>
          <a:off x="5961777" y="691672"/>
          <a:ext cx="976833" cy="976833"/>
        </a:xfrm>
        <a:prstGeom prst="ellipse">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4CA15F2-2C03-4BE1-9073-C2772FA90DB4}">
      <dsp:nvSpPr>
        <dsp:cNvPr id="0" name=""/>
        <dsp:cNvSpPr/>
      </dsp:nvSpPr>
      <dsp:spPr>
        <a:xfrm>
          <a:off x="6169955" y="899850"/>
          <a:ext cx="560478" cy="56047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BFD4E00-52A4-4A13-BC6C-449F754D35CC}">
      <dsp:nvSpPr>
        <dsp:cNvPr id="0" name=""/>
        <dsp:cNvSpPr/>
      </dsp:nvSpPr>
      <dsp:spPr>
        <a:xfrm>
          <a:off x="5649511" y="1972766"/>
          <a:ext cx="1601367" cy="640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90000"/>
            </a:lnSpc>
            <a:spcBef>
              <a:spcPct val="0"/>
            </a:spcBef>
            <a:spcAft>
              <a:spcPct val="35000"/>
            </a:spcAft>
            <a:buNone/>
            <a:defRPr cap="all"/>
          </a:pPr>
          <a:r>
            <a:rPr lang="en-US" sz="1200" kern="1200"/>
            <a:t>Worksheet practices or expressive activities </a:t>
          </a:r>
        </a:p>
      </dsp:txBody>
      <dsp:txXfrm>
        <a:off x="5649511" y="1972766"/>
        <a:ext cx="1601367" cy="640546"/>
      </dsp:txXfrm>
    </dsp:sp>
    <dsp:sp modelId="{A90E8199-4571-4BC8-8606-9BB7C1EEB57B}">
      <dsp:nvSpPr>
        <dsp:cNvPr id="0" name=""/>
        <dsp:cNvSpPr/>
      </dsp:nvSpPr>
      <dsp:spPr>
        <a:xfrm>
          <a:off x="7843384" y="691672"/>
          <a:ext cx="976833" cy="976833"/>
        </a:xfrm>
        <a:prstGeom prst="ellipse">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971279E-A9A1-4A24-993B-470DC2F6A819}">
      <dsp:nvSpPr>
        <dsp:cNvPr id="0" name=""/>
        <dsp:cNvSpPr/>
      </dsp:nvSpPr>
      <dsp:spPr>
        <a:xfrm>
          <a:off x="8051562" y="899850"/>
          <a:ext cx="560478" cy="560478"/>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EEF0BF8-5B22-4B01-93B9-D98EFD336431}">
      <dsp:nvSpPr>
        <dsp:cNvPr id="0" name=""/>
        <dsp:cNvSpPr/>
      </dsp:nvSpPr>
      <dsp:spPr>
        <a:xfrm>
          <a:off x="7531117" y="1972766"/>
          <a:ext cx="1601367" cy="640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33400">
            <a:lnSpc>
              <a:spcPct val="90000"/>
            </a:lnSpc>
            <a:spcBef>
              <a:spcPct val="0"/>
            </a:spcBef>
            <a:spcAft>
              <a:spcPct val="35000"/>
            </a:spcAft>
            <a:buNone/>
            <a:defRPr cap="all"/>
          </a:pPr>
          <a:r>
            <a:rPr lang="en-US" sz="1200" kern="1200"/>
            <a:t>Diary cards/Behavior Chains</a:t>
          </a:r>
        </a:p>
      </dsp:txBody>
      <dsp:txXfrm>
        <a:off x="7531117" y="1972766"/>
        <a:ext cx="1601367" cy="64054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9FB6FF-151B-486A-96FB-3FE317938631}">
      <dsp:nvSpPr>
        <dsp:cNvPr id="0" name=""/>
        <dsp:cNvSpPr/>
      </dsp:nvSpPr>
      <dsp:spPr>
        <a:xfrm>
          <a:off x="466715" y="300746"/>
          <a:ext cx="761748" cy="76174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EDEEFF0-24E4-4DBB-9615-428C44FD240D}">
      <dsp:nvSpPr>
        <dsp:cNvPr id="0" name=""/>
        <dsp:cNvSpPr/>
      </dsp:nvSpPr>
      <dsp:spPr>
        <a:xfrm>
          <a:off x="1202" y="1316435"/>
          <a:ext cx="1692773" cy="6771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rtl="0">
            <a:lnSpc>
              <a:spcPct val="90000"/>
            </a:lnSpc>
            <a:spcBef>
              <a:spcPct val="0"/>
            </a:spcBef>
            <a:spcAft>
              <a:spcPct val="35000"/>
            </a:spcAft>
            <a:buNone/>
          </a:pPr>
          <a:r>
            <a:rPr lang="en-US" sz="1400" kern="1200"/>
            <a:t>This hour will consist of:</a:t>
          </a:r>
          <a:r>
            <a:rPr lang="en-US" sz="1400" kern="1200">
              <a:latin typeface="Arial" panose="020B0604020202020204"/>
            </a:rPr>
            <a:t> discussion and feedback </a:t>
          </a:r>
          <a:endParaRPr lang="en-US" sz="1400" kern="1200"/>
        </a:p>
      </dsp:txBody>
      <dsp:txXfrm>
        <a:off x="1202" y="1316435"/>
        <a:ext cx="1692773" cy="677109"/>
      </dsp:txXfrm>
    </dsp:sp>
    <dsp:sp modelId="{B9EFEEDB-EE5F-4CC5-877A-BD807DD20FA9}">
      <dsp:nvSpPr>
        <dsp:cNvPr id="0" name=""/>
        <dsp:cNvSpPr/>
      </dsp:nvSpPr>
      <dsp:spPr>
        <a:xfrm>
          <a:off x="2455724" y="300746"/>
          <a:ext cx="761748" cy="76174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D9B2A61-4F3F-46D4-9F2C-51A50621F459}">
      <dsp:nvSpPr>
        <dsp:cNvPr id="0" name=""/>
        <dsp:cNvSpPr/>
      </dsp:nvSpPr>
      <dsp:spPr>
        <a:xfrm>
          <a:off x="1990211" y="1316435"/>
          <a:ext cx="1692773" cy="6771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90000"/>
            </a:lnSpc>
            <a:spcBef>
              <a:spcPct val="0"/>
            </a:spcBef>
            <a:spcAft>
              <a:spcPct val="35000"/>
            </a:spcAft>
            <a:buNone/>
          </a:pPr>
          <a:r>
            <a:rPr lang="en-US" sz="1400" kern="1200"/>
            <a:t>Processing the skills learned in group</a:t>
          </a:r>
        </a:p>
      </dsp:txBody>
      <dsp:txXfrm>
        <a:off x="1990211" y="1316435"/>
        <a:ext cx="1692773" cy="677109"/>
      </dsp:txXfrm>
    </dsp:sp>
    <dsp:sp modelId="{B3DADDDD-267D-4532-BD16-FC50F44961DE}">
      <dsp:nvSpPr>
        <dsp:cNvPr id="0" name=""/>
        <dsp:cNvSpPr/>
      </dsp:nvSpPr>
      <dsp:spPr>
        <a:xfrm>
          <a:off x="4444732" y="300746"/>
          <a:ext cx="761748" cy="76174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F464F50-2C10-4ECB-9323-0274D808D3BC}">
      <dsp:nvSpPr>
        <dsp:cNvPr id="0" name=""/>
        <dsp:cNvSpPr/>
      </dsp:nvSpPr>
      <dsp:spPr>
        <a:xfrm>
          <a:off x="3979220" y="1316435"/>
          <a:ext cx="1692773" cy="6771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90000"/>
            </a:lnSpc>
            <a:spcBef>
              <a:spcPct val="0"/>
            </a:spcBef>
            <a:spcAft>
              <a:spcPct val="35000"/>
            </a:spcAft>
            <a:buNone/>
          </a:pPr>
          <a:r>
            <a:rPr lang="en-US" sz="1400" kern="1200"/>
            <a:t>Discussing </a:t>
          </a:r>
          <a:r>
            <a:rPr lang="en-US" sz="1400" kern="1200">
              <a:latin typeface="Arial" panose="020B0604020202020204"/>
            </a:rPr>
            <a:t>issues</a:t>
          </a:r>
          <a:r>
            <a:rPr lang="en-US" sz="1400" kern="1200"/>
            <a:t>, needs/wants, or goals </a:t>
          </a:r>
        </a:p>
      </dsp:txBody>
      <dsp:txXfrm>
        <a:off x="3979220" y="1316435"/>
        <a:ext cx="1692773" cy="677109"/>
      </dsp:txXfrm>
    </dsp:sp>
    <dsp:sp modelId="{5F96590D-ED4B-4057-909B-8E5A468EDF19}">
      <dsp:nvSpPr>
        <dsp:cNvPr id="0" name=""/>
        <dsp:cNvSpPr/>
      </dsp:nvSpPr>
      <dsp:spPr>
        <a:xfrm>
          <a:off x="6433741" y="300746"/>
          <a:ext cx="761748" cy="76174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1CFCB4B-51E6-4A8F-81B8-F82A74B4F31D}">
      <dsp:nvSpPr>
        <dsp:cNvPr id="0" name=""/>
        <dsp:cNvSpPr/>
      </dsp:nvSpPr>
      <dsp:spPr>
        <a:xfrm>
          <a:off x="5968228" y="1316435"/>
          <a:ext cx="1692773" cy="6771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90000"/>
            </a:lnSpc>
            <a:spcBef>
              <a:spcPct val="0"/>
            </a:spcBef>
            <a:spcAft>
              <a:spcPct val="35000"/>
            </a:spcAft>
            <a:buNone/>
          </a:pPr>
          <a:r>
            <a:rPr lang="en-US" sz="1400" kern="1200"/>
            <a:t>Discussing anything else you might need more support with </a:t>
          </a:r>
        </a:p>
      </dsp:txBody>
      <dsp:txXfrm>
        <a:off x="5968228" y="1316435"/>
        <a:ext cx="1692773" cy="677109"/>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4.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17A16FBB-1940-4976-8919-1DEFCF3EB9DC}" type="datetimeFigureOut">
              <a:rPr lang="en-US"/>
              <a:pPr>
                <a:defRPr/>
              </a:pPr>
              <a:t>10/22/2025</a:t>
            </a:fld>
            <a:endParaRPr lang="en-US"/>
          </a:p>
        </p:txBody>
      </p:sp>
      <p:sp>
        <p:nvSpPr>
          <p:cNvPr id="4" name="Slide Image Placeholder 3"/>
          <p:cNvSpPr>
            <a:spLocks noGrp="1" noRot="1" noChangeAspect="1"/>
          </p:cNvSpPr>
          <p:nvPr>
            <p:ph type="sldImg" idx="2"/>
          </p:nvPr>
        </p:nvSpPr>
        <p:spPr>
          <a:xfrm>
            <a:off x="1187450" y="685800"/>
            <a:ext cx="44831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B52AB0CA-E08C-4CD9-B218-79B5E7DE800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with box headlin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3C0A392-C74B-BB4F-BE71-4EFE45935838}"/>
              </a:ext>
            </a:extLst>
          </p:cNvPr>
          <p:cNvSpPr/>
          <p:nvPr/>
        </p:nvSpPr>
        <p:spPr>
          <a:xfrm>
            <a:off x="0" y="5927839"/>
            <a:ext cx="9729788" cy="15159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descr="A picture containing window, drawing&#10;&#10;Description automatically generated">
            <a:extLst>
              <a:ext uri="{FF2B5EF4-FFF2-40B4-BE49-F238E27FC236}">
                <a16:creationId xmlns:a16="http://schemas.microsoft.com/office/drawing/2014/main" id="{624256BE-DC2C-954E-BED9-DDD1D78AA094}"/>
              </a:ext>
            </a:extLst>
          </p:cNvPr>
          <p:cNvPicPr>
            <a:picLocks noChangeAspect="1"/>
          </p:cNvPicPr>
          <p:nvPr/>
        </p:nvPicPr>
        <p:blipFill>
          <a:blip r:embed="rId2"/>
          <a:stretch>
            <a:fillRect/>
          </a:stretch>
        </p:blipFill>
        <p:spPr>
          <a:xfrm>
            <a:off x="3108218" y="6412006"/>
            <a:ext cx="3500021" cy="771948"/>
          </a:xfrm>
          <a:prstGeom prst="rect">
            <a:avLst/>
          </a:prstGeom>
        </p:spPr>
      </p:pic>
      <p:sp>
        <p:nvSpPr>
          <p:cNvPr id="3" name="Picture Placeholder 2">
            <a:extLst>
              <a:ext uri="{FF2B5EF4-FFF2-40B4-BE49-F238E27FC236}">
                <a16:creationId xmlns:a16="http://schemas.microsoft.com/office/drawing/2014/main" id="{D9475D3F-ECB8-FE48-8A5F-06B2540539F3}"/>
              </a:ext>
            </a:extLst>
          </p:cNvPr>
          <p:cNvSpPr>
            <a:spLocks noGrp="1"/>
          </p:cNvSpPr>
          <p:nvPr>
            <p:ph type="pic" sz="quarter" idx="10"/>
          </p:nvPr>
        </p:nvSpPr>
        <p:spPr>
          <a:xfrm>
            <a:off x="-6665" y="0"/>
            <a:ext cx="9729788" cy="6151464"/>
          </a:xfrm>
        </p:spPr>
        <p:txBody>
          <a:bodyPr/>
          <a:lstStyle/>
          <a:p>
            <a:r>
              <a:rPr lang="en-US"/>
              <a:t>Click icon to add picture</a:t>
            </a:r>
          </a:p>
        </p:txBody>
      </p:sp>
      <p:sp>
        <p:nvSpPr>
          <p:cNvPr id="15" name="Title 1">
            <a:extLst>
              <a:ext uri="{FF2B5EF4-FFF2-40B4-BE49-F238E27FC236}">
                <a16:creationId xmlns:a16="http://schemas.microsoft.com/office/drawing/2014/main" id="{6952FD44-103F-DD44-8273-5D6FA852BB4A}"/>
              </a:ext>
            </a:extLst>
          </p:cNvPr>
          <p:cNvSpPr>
            <a:spLocks noGrp="1"/>
          </p:cNvSpPr>
          <p:nvPr>
            <p:ph type="ctrTitle" hasCustomPrompt="1"/>
          </p:nvPr>
        </p:nvSpPr>
        <p:spPr>
          <a:xfrm>
            <a:off x="279897" y="299819"/>
            <a:ext cx="3891915" cy="1985010"/>
          </a:xfrm>
          <a:solidFill>
            <a:srgbClr val="FFFFFF">
              <a:alpha val="80000"/>
            </a:srgbClr>
          </a:solidFill>
        </p:spPr>
        <p:txBody>
          <a:bodyPr anchor="ctr" anchorCtr="0">
            <a:normAutofit/>
          </a:bodyPr>
          <a:lstStyle>
            <a:lvl1pPr algn="ctr">
              <a:defRPr sz="2554" b="1" i="0" spc="319">
                <a:solidFill>
                  <a:schemeClr val="accent1"/>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1141707369"/>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mage row">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7498" y="494262"/>
            <a:ext cx="9262290" cy="504378"/>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a:xfrm>
            <a:off x="3770293" y="6941827"/>
            <a:ext cx="2189202" cy="396313"/>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7" name="Picture Placeholder 13">
            <a:extLst>
              <a:ext uri="{FF2B5EF4-FFF2-40B4-BE49-F238E27FC236}">
                <a16:creationId xmlns:a16="http://schemas.microsoft.com/office/drawing/2014/main" id="{35033DE6-4906-A14B-8BAA-64FF3F8CB039}"/>
              </a:ext>
            </a:extLst>
          </p:cNvPr>
          <p:cNvSpPr>
            <a:spLocks noGrp="1"/>
          </p:cNvSpPr>
          <p:nvPr>
            <p:ph type="pic" sz="quarter" idx="16"/>
          </p:nvPr>
        </p:nvSpPr>
        <p:spPr>
          <a:xfrm>
            <a:off x="0" y="1442164"/>
            <a:ext cx="5448681" cy="3249295"/>
          </a:xfrm>
          <a:prstGeom prst="rect">
            <a:avLst/>
          </a:prstGeom>
          <a:effectLst/>
        </p:spPr>
        <p:txBody>
          <a:bodyPr>
            <a:normAutofit/>
          </a:bodyPr>
          <a:lstStyle>
            <a:lvl1pPr marL="0" indent="0">
              <a:buNone/>
              <a:defRPr sz="1383"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8" name="Picture Placeholder 13">
            <a:extLst>
              <a:ext uri="{FF2B5EF4-FFF2-40B4-BE49-F238E27FC236}">
                <a16:creationId xmlns:a16="http://schemas.microsoft.com/office/drawing/2014/main" id="{BA2E69F4-4E5A-2B4C-B92E-A9851895A193}"/>
              </a:ext>
            </a:extLst>
          </p:cNvPr>
          <p:cNvSpPr>
            <a:spLocks noGrp="1"/>
          </p:cNvSpPr>
          <p:nvPr>
            <p:ph type="pic" sz="quarter" idx="17"/>
          </p:nvPr>
        </p:nvSpPr>
        <p:spPr>
          <a:xfrm>
            <a:off x="5442008" y="1442164"/>
            <a:ext cx="2140553" cy="3249295"/>
          </a:xfrm>
          <a:prstGeom prst="rect">
            <a:avLst/>
          </a:prstGeom>
          <a:effectLst/>
        </p:spPr>
        <p:txBody>
          <a:bodyPr>
            <a:normAutofit/>
          </a:bodyPr>
          <a:lstStyle>
            <a:lvl1pPr marL="0" indent="0">
              <a:buNone/>
              <a:defRPr sz="1383"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9" name="Picture Placeholder 13">
            <a:extLst>
              <a:ext uri="{FF2B5EF4-FFF2-40B4-BE49-F238E27FC236}">
                <a16:creationId xmlns:a16="http://schemas.microsoft.com/office/drawing/2014/main" id="{79BC22C6-7479-EA4E-9886-A0549A4FFD65}"/>
              </a:ext>
            </a:extLst>
          </p:cNvPr>
          <p:cNvSpPr>
            <a:spLocks noGrp="1"/>
          </p:cNvSpPr>
          <p:nvPr>
            <p:ph type="pic" sz="quarter" idx="18"/>
          </p:nvPr>
        </p:nvSpPr>
        <p:spPr>
          <a:xfrm>
            <a:off x="7582561" y="1442164"/>
            <a:ext cx="2140553" cy="3249295"/>
          </a:xfrm>
          <a:prstGeom prst="rect">
            <a:avLst/>
          </a:prstGeom>
          <a:effectLst/>
        </p:spPr>
        <p:txBody>
          <a:bodyPr>
            <a:normAutofit/>
          </a:bodyPr>
          <a:lstStyle>
            <a:lvl1pPr marL="0" indent="0">
              <a:buNone/>
              <a:defRPr sz="1383"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4" name="Text Placeholder 3">
            <a:extLst>
              <a:ext uri="{FF2B5EF4-FFF2-40B4-BE49-F238E27FC236}">
                <a16:creationId xmlns:a16="http://schemas.microsoft.com/office/drawing/2014/main" id="{50241C84-FFCA-8E4E-881F-61CF05170E76}"/>
              </a:ext>
            </a:extLst>
          </p:cNvPr>
          <p:cNvSpPr>
            <a:spLocks noGrp="1"/>
          </p:cNvSpPr>
          <p:nvPr>
            <p:ph type="body" sz="quarter" idx="19"/>
          </p:nvPr>
        </p:nvSpPr>
        <p:spPr>
          <a:xfrm>
            <a:off x="467909" y="4891574"/>
            <a:ext cx="8555794" cy="1892758"/>
          </a:xfrm>
          <a:prstGeom prst="rect">
            <a:avLst/>
          </a:prstGeom>
        </p:spPr>
        <p:txBody>
          <a:bodyPr/>
          <a:lstStyle>
            <a:lvl1pPr marL="0" indent="0">
              <a:buNone/>
              <a:defRPr/>
            </a:lvl1pPr>
            <a:lvl2pPr marL="364880" indent="0">
              <a:buNone/>
              <a:defRPr/>
            </a:lvl2pPr>
          </a:lstStyle>
          <a:p>
            <a:pPr lvl="0"/>
            <a:r>
              <a:rPr lang="en-US"/>
              <a:t>Click to edit Master text styles</a:t>
            </a:r>
          </a:p>
        </p:txBody>
      </p:sp>
      <p:sp>
        <p:nvSpPr>
          <p:cNvPr id="10" name="Text Placeholder 4">
            <a:extLst>
              <a:ext uri="{FF2B5EF4-FFF2-40B4-BE49-F238E27FC236}">
                <a16:creationId xmlns:a16="http://schemas.microsoft.com/office/drawing/2014/main" id="{CC8BB6A8-F54D-544D-9328-F2C1ED726EEB}"/>
              </a:ext>
            </a:extLst>
          </p:cNvPr>
          <p:cNvSpPr>
            <a:spLocks noGrp="1"/>
          </p:cNvSpPr>
          <p:nvPr>
            <p:ph type="body" sz="quarter" idx="10" hasCustomPrompt="1"/>
          </p:nvPr>
        </p:nvSpPr>
        <p:spPr>
          <a:xfrm>
            <a:off x="467909" y="1023178"/>
            <a:ext cx="9128433" cy="394448"/>
          </a:xfrm>
          <a:prstGeom prst="rect">
            <a:avLst/>
          </a:prstGeom>
        </p:spPr>
        <p:txBody>
          <a:bodyPr>
            <a:normAutofit/>
          </a:bodyPr>
          <a:lstStyle>
            <a:lvl1pPr marL="0" indent="0">
              <a:buNone/>
              <a:defRPr sz="2341">
                <a:solidFill>
                  <a:schemeClr val="accent3">
                    <a:lumMod val="75000"/>
                  </a:schemeClr>
                </a:solidFill>
              </a:defRPr>
            </a:lvl1pPr>
            <a:lvl2pPr marL="364880" indent="0">
              <a:buNone/>
              <a:defRPr/>
            </a:lvl2pPr>
            <a:lvl3pPr marL="729760" indent="0">
              <a:buNone/>
              <a:defRPr/>
            </a:lvl3pPr>
            <a:lvl4pPr marL="1094640" indent="0">
              <a:buNone/>
              <a:defRPr/>
            </a:lvl4pPr>
            <a:lvl5pPr marL="1459520" indent="0">
              <a:buNone/>
              <a:defRPr/>
            </a:lvl5pPr>
          </a:lstStyle>
          <a:p>
            <a:pPr lvl="0"/>
            <a:r>
              <a:rPr lang="en-US"/>
              <a:t>Click To Edit Master Text Style</a:t>
            </a:r>
          </a:p>
        </p:txBody>
      </p:sp>
    </p:spTree>
    <p:extLst>
      <p:ext uri="{BB962C8B-B14F-4D97-AF65-F5344CB8AC3E}">
        <p14:creationId xmlns:p14="http://schemas.microsoft.com/office/powerpoint/2010/main" val="3685634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 circle imag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770293" y="6941827"/>
            <a:ext cx="2189202" cy="396313"/>
          </a:xfrm>
          <a:prstGeom prst="rect">
            <a:avLst/>
          </a:prstGeom>
        </p:spPr>
        <p:txBody>
          <a:bodyPr/>
          <a:lstStyle/>
          <a:p>
            <a:fld id="{3820D018-5053-5E44-9D03-85C0A23C5DA4}" type="slidenum">
              <a:rPr lang="en-US" smtClean="0"/>
              <a:t>‹#›</a:t>
            </a:fld>
            <a:endParaRPr lang="en-US"/>
          </a:p>
        </p:txBody>
      </p:sp>
      <p:sp>
        <p:nvSpPr>
          <p:cNvPr id="6" name="Picture Placeholder 13">
            <a:extLst>
              <a:ext uri="{FF2B5EF4-FFF2-40B4-BE49-F238E27FC236}">
                <a16:creationId xmlns:a16="http://schemas.microsoft.com/office/drawing/2014/main" id="{EF7E965F-AC6E-094D-B4AF-265B56F359E6}"/>
              </a:ext>
            </a:extLst>
          </p:cNvPr>
          <p:cNvSpPr>
            <a:spLocks noGrp="1" noChangeAspect="1"/>
          </p:cNvSpPr>
          <p:nvPr>
            <p:ph type="pic" sz="quarter" idx="13"/>
          </p:nvPr>
        </p:nvSpPr>
        <p:spPr>
          <a:xfrm>
            <a:off x="467499" y="1780463"/>
            <a:ext cx="1917267" cy="1955235"/>
          </a:xfrm>
          <a:prstGeom prst="ellipse">
            <a:avLst/>
          </a:prstGeom>
          <a:solidFill>
            <a:schemeClr val="bg1">
              <a:lumMod val="95000"/>
            </a:schemeClr>
          </a:solidFill>
          <a:effectLst/>
        </p:spPr>
        <p:txBody>
          <a:bodyPr>
            <a:normAutofit/>
          </a:bodyPr>
          <a:lstStyle>
            <a:lvl1pPr marL="0" indent="0">
              <a:buNone/>
              <a:defRPr sz="1490">
                <a:ln>
                  <a:noFill/>
                </a:ln>
                <a:solidFill>
                  <a:schemeClr val="bg1">
                    <a:lumMod val="85000"/>
                  </a:schemeClr>
                </a:solidFill>
              </a:defRPr>
            </a:lvl1pPr>
          </a:lstStyle>
          <a:p>
            <a:r>
              <a:rPr lang="en-US"/>
              <a:t>Click icon to add picture</a:t>
            </a:r>
          </a:p>
        </p:txBody>
      </p:sp>
      <p:sp>
        <p:nvSpPr>
          <p:cNvPr id="8" name="Picture Placeholder 13">
            <a:extLst>
              <a:ext uri="{FF2B5EF4-FFF2-40B4-BE49-F238E27FC236}">
                <a16:creationId xmlns:a16="http://schemas.microsoft.com/office/drawing/2014/main" id="{8FCC95EE-F064-BA4E-AC6C-73AA52925C97}"/>
              </a:ext>
            </a:extLst>
          </p:cNvPr>
          <p:cNvSpPr>
            <a:spLocks noGrp="1" noChangeAspect="1"/>
          </p:cNvSpPr>
          <p:nvPr>
            <p:ph type="pic" sz="quarter" idx="15"/>
          </p:nvPr>
        </p:nvSpPr>
        <p:spPr>
          <a:xfrm>
            <a:off x="467499" y="4076160"/>
            <a:ext cx="1917267" cy="1955235"/>
          </a:xfrm>
          <a:prstGeom prst="ellipse">
            <a:avLst/>
          </a:prstGeom>
          <a:solidFill>
            <a:schemeClr val="bg1">
              <a:lumMod val="95000"/>
            </a:schemeClr>
          </a:solidFill>
          <a:effectLst/>
        </p:spPr>
        <p:txBody>
          <a:bodyPr>
            <a:normAutofit/>
          </a:bodyPr>
          <a:lstStyle>
            <a:lvl1pPr marL="0" indent="0">
              <a:buNone/>
              <a:defRPr sz="1490">
                <a:ln>
                  <a:noFill/>
                </a:ln>
                <a:solidFill>
                  <a:schemeClr val="bg1">
                    <a:lumMod val="85000"/>
                  </a:schemeClr>
                </a:solidFill>
              </a:defRPr>
            </a:lvl1pPr>
          </a:lstStyle>
          <a:p>
            <a:r>
              <a:rPr lang="en-US"/>
              <a:t>Click icon to add picture</a:t>
            </a:r>
          </a:p>
        </p:txBody>
      </p:sp>
      <p:sp>
        <p:nvSpPr>
          <p:cNvPr id="17" name="Text Placeholder 16">
            <a:extLst>
              <a:ext uri="{FF2B5EF4-FFF2-40B4-BE49-F238E27FC236}">
                <a16:creationId xmlns:a16="http://schemas.microsoft.com/office/drawing/2014/main" id="{A2B005FA-B5E6-DC44-9D05-E97B838E3EC9}"/>
              </a:ext>
            </a:extLst>
          </p:cNvPr>
          <p:cNvSpPr>
            <a:spLocks noGrp="1"/>
          </p:cNvSpPr>
          <p:nvPr>
            <p:ph type="body" sz="quarter" idx="16"/>
          </p:nvPr>
        </p:nvSpPr>
        <p:spPr>
          <a:xfrm>
            <a:off x="2657111" y="1780464"/>
            <a:ext cx="6653756" cy="1953994"/>
          </a:xfrm>
          <a:prstGeom prst="rect">
            <a:avLst/>
          </a:prstGeom>
        </p:spPr>
        <p:txBody>
          <a:bodyPr anchor="ctr"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6">
            <a:extLst>
              <a:ext uri="{FF2B5EF4-FFF2-40B4-BE49-F238E27FC236}">
                <a16:creationId xmlns:a16="http://schemas.microsoft.com/office/drawing/2014/main" id="{0F57A425-912B-414B-8EB3-DC29C1C0ADC8}"/>
              </a:ext>
            </a:extLst>
          </p:cNvPr>
          <p:cNvSpPr>
            <a:spLocks noGrp="1"/>
          </p:cNvSpPr>
          <p:nvPr>
            <p:ph type="body" sz="quarter" idx="17"/>
          </p:nvPr>
        </p:nvSpPr>
        <p:spPr>
          <a:xfrm>
            <a:off x="2657111" y="4076161"/>
            <a:ext cx="6653756" cy="1953994"/>
          </a:xfrm>
          <a:prstGeom prst="rect">
            <a:avLst/>
          </a:prstGeom>
        </p:spPr>
        <p:txBody>
          <a:bodyPr anchor="ctr"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1">
            <a:extLst>
              <a:ext uri="{FF2B5EF4-FFF2-40B4-BE49-F238E27FC236}">
                <a16:creationId xmlns:a16="http://schemas.microsoft.com/office/drawing/2014/main" id="{B1F0E2A2-AAE3-4549-B24B-FFAB161F17BF}"/>
              </a:ext>
            </a:extLst>
          </p:cNvPr>
          <p:cNvSpPr>
            <a:spLocks noGrp="1"/>
          </p:cNvSpPr>
          <p:nvPr>
            <p:ph type="title" hasCustomPrompt="1"/>
          </p:nvPr>
        </p:nvSpPr>
        <p:spPr>
          <a:xfrm>
            <a:off x="467498" y="494262"/>
            <a:ext cx="9262290" cy="504378"/>
          </a:xfrm>
          <a:prstGeom prst="rect">
            <a:avLst/>
          </a:prstGeom>
        </p:spPr>
        <p:txBody>
          <a:bodyPr/>
          <a:lstStyle/>
          <a:p>
            <a:r>
              <a:rPr lang="en-US"/>
              <a:t>CLICK TO EDIT MASTER TITLE STYLE</a:t>
            </a:r>
          </a:p>
        </p:txBody>
      </p:sp>
      <p:sp>
        <p:nvSpPr>
          <p:cNvPr id="11" name="Text Placeholder 4">
            <a:extLst>
              <a:ext uri="{FF2B5EF4-FFF2-40B4-BE49-F238E27FC236}">
                <a16:creationId xmlns:a16="http://schemas.microsoft.com/office/drawing/2014/main" id="{A36CB7D5-6846-7043-B5B8-EBC8C2D99EB9}"/>
              </a:ext>
            </a:extLst>
          </p:cNvPr>
          <p:cNvSpPr>
            <a:spLocks noGrp="1"/>
          </p:cNvSpPr>
          <p:nvPr>
            <p:ph type="body" sz="quarter" idx="10" hasCustomPrompt="1"/>
          </p:nvPr>
        </p:nvSpPr>
        <p:spPr>
          <a:xfrm>
            <a:off x="467909" y="1023178"/>
            <a:ext cx="9128433" cy="394448"/>
          </a:xfrm>
          <a:prstGeom prst="rect">
            <a:avLst/>
          </a:prstGeom>
        </p:spPr>
        <p:txBody>
          <a:bodyPr>
            <a:normAutofit/>
          </a:bodyPr>
          <a:lstStyle>
            <a:lvl1pPr marL="0" indent="0">
              <a:buNone/>
              <a:defRPr sz="2341">
                <a:solidFill>
                  <a:schemeClr val="accent3">
                    <a:lumMod val="75000"/>
                  </a:schemeClr>
                </a:solidFill>
              </a:defRPr>
            </a:lvl1pPr>
            <a:lvl2pPr marL="364880" indent="0">
              <a:buNone/>
              <a:defRPr/>
            </a:lvl2pPr>
            <a:lvl3pPr marL="729760" indent="0">
              <a:buNone/>
              <a:defRPr/>
            </a:lvl3pPr>
            <a:lvl4pPr marL="1094640" indent="0">
              <a:buNone/>
              <a:defRPr/>
            </a:lvl4pPr>
            <a:lvl5pPr marL="1459520" indent="0">
              <a:buNone/>
              <a:defRPr/>
            </a:lvl5pPr>
          </a:lstStyle>
          <a:p>
            <a:pPr lvl="0"/>
            <a:r>
              <a:rPr lang="en-US"/>
              <a:t>Click To Edit Master Text Style</a:t>
            </a:r>
          </a:p>
        </p:txBody>
      </p:sp>
    </p:spTree>
    <p:extLst>
      <p:ext uri="{BB962C8B-B14F-4D97-AF65-F5344CB8AC3E}">
        <p14:creationId xmlns:p14="http://schemas.microsoft.com/office/powerpoint/2010/main" val="39009170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image row">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7498" y="493929"/>
            <a:ext cx="9262290" cy="504378"/>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a:xfrm>
            <a:off x="3770293" y="6941827"/>
            <a:ext cx="2189202" cy="396313"/>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6" name="Picture Placeholder 13">
            <a:extLst>
              <a:ext uri="{FF2B5EF4-FFF2-40B4-BE49-F238E27FC236}">
                <a16:creationId xmlns:a16="http://schemas.microsoft.com/office/drawing/2014/main" id="{F8E9C2E6-AA2E-754B-9895-F2CDDA9BD1D6}"/>
              </a:ext>
            </a:extLst>
          </p:cNvPr>
          <p:cNvSpPr>
            <a:spLocks noGrp="1"/>
          </p:cNvSpPr>
          <p:nvPr>
            <p:ph type="pic" sz="quarter" idx="22"/>
          </p:nvPr>
        </p:nvSpPr>
        <p:spPr>
          <a:xfrm>
            <a:off x="7373814" y="1747868"/>
            <a:ext cx="1945958" cy="2650716"/>
          </a:xfrm>
          <a:prstGeom prst="rect">
            <a:avLst/>
          </a:prstGeom>
          <a:effectLst/>
        </p:spPr>
        <p:txBody>
          <a:bodyPr>
            <a:normAutofit/>
          </a:bodyPr>
          <a:lstStyle>
            <a:lvl1pPr marL="0" indent="0">
              <a:buNone/>
              <a:defRPr sz="1383"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7" name="Picture Placeholder 13">
            <a:extLst>
              <a:ext uri="{FF2B5EF4-FFF2-40B4-BE49-F238E27FC236}">
                <a16:creationId xmlns:a16="http://schemas.microsoft.com/office/drawing/2014/main" id="{8D4C3639-8376-4B4D-94AF-BD95A8874C0A}"/>
              </a:ext>
            </a:extLst>
          </p:cNvPr>
          <p:cNvSpPr>
            <a:spLocks noGrp="1"/>
          </p:cNvSpPr>
          <p:nvPr>
            <p:ph type="pic" sz="quarter" idx="23"/>
          </p:nvPr>
        </p:nvSpPr>
        <p:spPr>
          <a:xfrm>
            <a:off x="5054333" y="1747868"/>
            <a:ext cx="1945958" cy="2650716"/>
          </a:xfrm>
          <a:prstGeom prst="rect">
            <a:avLst/>
          </a:prstGeom>
          <a:effectLst/>
        </p:spPr>
        <p:txBody>
          <a:bodyPr>
            <a:normAutofit/>
          </a:bodyPr>
          <a:lstStyle>
            <a:lvl1pPr marL="0" indent="0">
              <a:buNone/>
              <a:defRPr sz="1383"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8" name="Picture Placeholder 13">
            <a:extLst>
              <a:ext uri="{FF2B5EF4-FFF2-40B4-BE49-F238E27FC236}">
                <a16:creationId xmlns:a16="http://schemas.microsoft.com/office/drawing/2014/main" id="{C95E32E8-1EE3-AE48-836A-476C1C8F48FE}"/>
              </a:ext>
            </a:extLst>
          </p:cNvPr>
          <p:cNvSpPr>
            <a:spLocks noGrp="1"/>
          </p:cNvSpPr>
          <p:nvPr>
            <p:ph type="pic" sz="quarter" idx="24"/>
          </p:nvPr>
        </p:nvSpPr>
        <p:spPr>
          <a:xfrm>
            <a:off x="2734852" y="1747868"/>
            <a:ext cx="1945958" cy="2650716"/>
          </a:xfrm>
          <a:prstGeom prst="rect">
            <a:avLst/>
          </a:prstGeom>
          <a:effectLst/>
        </p:spPr>
        <p:txBody>
          <a:bodyPr>
            <a:normAutofit/>
          </a:bodyPr>
          <a:lstStyle>
            <a:lvl1pPr marL="0" indent="0">
              <a:buNone/>
              <a:defRPr sz="1383"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9" name="Picture Placeholder 13">
            <a:extLst>
              <a:ext uri="{FF2B5EF4-FFF2-40B4-BE49-F238E27FC236}">
                <a16:creationId xmlns:a16="http://schemas.microsoft.com/office/drawing/2014/main" id="{C7A00BB3-6DA9-744C-BDDA-EE6E2F3C0AEF}"/>
              </a:ext>
            </a:extLst>
          </p:cNvPr>
          <p:cNvSpPr>
            <a:spLocks noGrp="1"/>
          </p:cNvSpPr>
          <p:nvPr>
            <p:ph type="pic" sz="quarter" idx="25"/>
          </p:nvPr>
        </p:nvSpPr>
        <p:spPr>
          <a:xfrm>
            <a:off x="415372" y="1747868"/>
            <a:ext cx="1945958" cy="2650716"/>
          </a:xfrm>
          <a:prstGeom prst="rect">
            <a:avLst/>
          </a:prstGeom>
          <a:effectLst/>
        </p:spPr>
        <p:txBody>
          <a:bodyPr>
            <a:normAutofit/>
          </a:bodyPr>
          <a:lstStyle>
            <a:lvl1pPr marL="0" indent="0">
              <a:buNone/>
              <a:defRPr sz="1383"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11" name="Text Placeholder 10">
            <a:extLst>
              <a:ext uri="{FF2B5EF4-FFF2-40B4-BE49-F238E27FC236}">
                <a16:creationId xmlns:a16="http://schemas.microsoft.com/office/drawing/2014/main" id="{8659DF77-F101-8B46-B6AC-BD5788F59C3B}"/>
              </a:ext>
            </a:extLst>
          </p:cNvPr>
          <p:cNvSpPr>
            <a:spLocks noGrp="1"/>
          </p:cNvSpPr>
          <p:nvPr>
            <p:ph type="body" sz="quarter" idx="26"/>
          </p:nvPr>
        </p:nvSpPr>
        <p:spPr>
          <a:xfrm>
            <a:off x="415372" y="4590310"/>
            <a:ext cx="1946129" cy="1459363"/>
          </a:xfrm>
          <a:prstGeom prst="rect">
            <a:avLst/>
          </a:prstGeom>
        </p:spPr>
        <p:txBody>
          <a:bodyPr/>
          <a:lstStyle>
            <a:lvl1pPr marL="0" indent="0" algn="ctr">
              <a:buNone/>
              <a:defRPr sz="1915"/>
            </a:lvl1pPr>
            <a:lvl2pPr algn="ctr">
              <a:defRPr/>
            </a:lvl2pPr>
            <a:lvl3pPr algn="ctr">
              <a:defRPr/>
            </a:lvl3pPr>
            <a:lvl4pPr algn="ctr">
              <a:defRPr/>
            </a:lvl4pPr>
            <a:lvl5pPr algn="ctr">
              <a:defRPr/>
            </a:lvl5pPr>
          </a:lstStyle>
          <a:p>
            <a:pPr lvl="0"/>
            <a:r>
              <a:rPr lang="en-US"/>
              <a:t>Click to edit Master text styles</a:t>
            </a:r>
          </a:p>
        </p:txBody>
      </p:sp>
      <p:sp>
        <p:nvSpPr>
          <p:cNvPr id="12" name="Text Placeholder 10">
            <a:extLst>
              <a:ext uri="{FF2B5EF4-FFF2-40B4-BE49-F238E27FC236}">
                <a16:creationId xmlns:a16="http://schemas.microsoft.com/office/drawing/2014/main" id="{06FD3093-A548-1C47-B768-8EDE14282774}"/>
              </a:ext>
            </a:extLst>
          </p:cNvPr>
          <p:cNvSpPr>
            <a:spLocks noGrp="1"/>
          </p:cNvSpPr>
          <p:nvPr>
            <p:ph type="body" sz="quarter" idx="27"/>
          </p:nvPr>
        </p:nvSpPr>
        <p:spPr>
          <a:xfrm>
            <a:off x="2723812" y="4590310"/>
            <a:ext cx="1946129" cy="1459363"/>
          </a:xfrm>
          <a:prstGeom prst="rect">
            <a:avLst/>
          </a:prstGeom>
        </p:spPr>
        <p:txBody>
          <a:bodyPr/>
          <a:lstStyle>
            <a:lvl1pPr marL="0" indent="0" algn="ctr">
              <a:buNone/>
              <a:defRPr sz="1915"/>
            </a:lvl1pPr>
            <a:lvl2pPr algn="ctr">
              <a:defRPr/>
            </a:lvl2pPr>
            <a:lvl3pPr algn="ctr">
              <a:defRPr/>
            </a:lvl3pPr>
            <a:lvl4pPr algn="ctr">
              <a:defRPr/>
            </a:lvl4pPr>
            <a:lvl5pPr algn="ctr">
              <a:defRPr/>
            </a:lvl5pPr>
          </a:lstStyle>
          <a:p>
            <a:pPr lvl="0"/>
            <a:r>
              <a:rPr lang="en-US"/>
              <a:t>Click to edit Master text styles</a:t>
            </a:r>
          </a:p>
        </p:txBody>
      </p:sp>
      <p:sp>
        <p:nvSpPr>
          <p:cNvPr id="13" name="Text Placeholder 10">
            <a:extLst>
              <a:ext uri="{FF2B5EF4-FFF2-40B4-BE49-F238E27FC236}">
                <a16:creationId xmlns:a16="http://schemas.microsoft.com/office/drawing/2014/main" id="{51CA854D-F4CB-8D40-A1DC-4840B0F8A7EC}"/>
              </a:ext>
            </a:extLst>
          </p:cNvPr>
          <p:cNvSpPr>
            <a:spLocks noGrp="1"/>
          </p:cNvSpPr>
          <p:nvPr>
            <p:ph type="body" sz="quarter" idx="28"/>
          </p:nvPr>
        </p:nvSpPr>
        <p:spPr>
          <a:xfrm>
            <a:off x="5032252" y="4590310"/>
            <a:ext cx="1946129" cy="1459363"/>
          </a:xfrm>
          <a:prstGeom prst="rect">
            <a:avLst/>
          </a:prstGeom>
        </p:spPr>
        <p:txBody>
          <a:bodyPr/>
          <a:lstStyle>
            <a:lvl1pPr marL="0" indent="0" algn="ctr">
              <a:buNone/>
              <a:defRPr sz="1915"/>
            </a:lvl1pPr>
            <a:lvl2pPr algn="ctr">
              <a:defRPr/>
            </a:lvl2pPr>
            <a:lvl3pPr algn="ctr">
              <a:defRPr/>
            </a:lvl3pPr>
            <a:lvl4pPr algn="ctr">
              <a:defRPr/>
            </a:lvl4pPr>
            <a:lvl5pPr algn="ctr">
              <a:defRPr/>
            </a:lvl5pPr>
          </a:lstStyle>
          <a:p>
            <a:pPr lvl="0"/>
            <a:r>
              <a:rPr lang="en-US"/>
              <a:t>Click to edit Master text styles</a:t>
            </a:r>
          </a:p>
        </p:txBody>
      </p:sp>
      <p:sp>
        <p:nvSpPr>
          <p:cNvPr id="14" name="Text Placeholder 10">
            <a:extLst>
              <a:ext uri="{FF2B5EF4-FFF2-40B4-BE49-F238E27FC236}">
                <a16:creationId xmlns:a16="http://schemas.microsoft.com/office/drawing/2014/main" id="{4A0CC368-8A5D-634C-87A0-CA86D6841DBA}"/>
              </a:ext>
            </a:extLst>
          </p:cNvPr>
          <p:cNvSpPr>
            <a:spLocks noGrp="1"/>
          </p:cNvSpPr>
          <p:nvPr>
            <p:ph type="body" sz="quarter" idx="29"/>
          </p:nvPr>
        </p:nvSpPr>
        <p:spPr>
          <a:xfrm>
            <a:off x="7359770" y="4590310"/>
            <a:ext cx="1946129" cy="1459363"/>
          </a:xfrm>
          <a:prstGeom prst="rect">
            <a:avLst/>
          </a:prstGeom>
        </p:spPr>
        <p:txBody>
          <a:bodyPr/>
          <a:lstStyle>
            <a:lvl1pPr marL="0" indent="0" algn="ctr">
              <a:buNone/>
              <a:defRPr sz="1915"/>
            </a:lvl1pPr>
            <a:lvl2pPr algn="ctr">
              <a:defRPr/>
            </a:lvl2pPr>
            <a:lvl3pPr algn="ctr">
              <a:defRPr/>
            </a:lvl3pPr>
            <a:lvl4pPr algn="ctr">
              <a:defRPr/>
            </a:lvl4pPr>
            <a:lvl5pPr algn="ctr">
              <a:defRPr/>
            </a:lvl5pPr>
          </a:lstStyle>
          <a:p>
            <a:pPr lvl="0"/>
            <a:r>
              <a:rPr lang="en-US"/>
              <a:t>Click to edit Master text styles</a:t>
            </a:r>
          </a:p>
        </p:txBody>
      </p:sp>
      <p:sp>
        <p:nvSpPr>
          <p:cNvPr id="15" name="Text Placeholder 4">
            <a:extLst>
              <a:ext uri="{FF2B5EF4-FFF2-40B4-BE49-F238E27FC236}">
                <a16:creationId xmlns:a16="http://schemas.microsoft.com/office/drawing/2014/main" id="{F2233D3A-C4A2-C844-81C1-0A90FC24E619}"/>
              </a:ext>
            </a:extLst>
          </p:cNvPr>
          <p:cNvSpPr>
            <a:spLocks noGrp="1"/>
          </p:cNvSpPr>
          <p:nvPr>
            <p:ph type="body" sz="quarter" idx="10" hasCustomPrompt="1"/>
          </p:nvPr>
        </p:nvSpPr>
        <p:spPr>
          <a:xfrm>
            <a:off x="467909" y="1022845"/>
            <a:ext cx="9128433" cy="394448"/>
          </a:xfrm>
          <a:prstGeom prst="rect">
            <a:avLst/>
          </a:prstGeom>
        </p:spPr>
        <p:txBody>
          <a:bodyPr>
            <a:normAutofit/>
          </a:bodyPr>
          <a:lstStyle>
            <a:lvl1pPr marL="0" indent="0">
              <a:buNone/>
              <a:defRPr sz="2341">
                <a:solidFill>
                  <a:schemeClr val="accent3">
                    <a:lumMod val="75000"/>
                  </a:schemeClr>
                </a:solidFill>
              </a:defRPr>
            </a:lvl1pPr>
            <a:lvl2pPr marL="364880" indent="0">
              <a:buNone/>
              <a:defRPr/>
            </a:lvl2pPr>
            <a:lvl3pPr marL="729760" indent="0">
              <a:buNone/>
              <a:defRPr/>
            </a:lvl3pPr>
            <a:lvl4pPr marL="1094640" indent="0">
              <a:buNone/>
              <a:defRPr/>
            </a:lvl4pPr>
            <a:lvl5pPr marL="1459520" indent="0">
              <a:buNone/>
              <a:defRPr/>
            </a:lvl5pPr>
          </a:lstStyle>
          <a:p>
            <a:pPr lvl="0"/>
            <a:r>
              <a:rPr lang="en-US"/>
              <a:t>Click To Edit Master Text Style</a:t>
            </a:r>
          </a:p>
        </p:txBody>
      </p:sp>
    </p:spTree>
    <p:extLst>
      <p:ext uri="{BB962C8B-B14F-4D97-AF65-F5344CB8AC3E}">
        <p14:creationId xmlns:p14="http://schemas.microsoft.com/office/powerpoint/2010/main" val="31433355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image row with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7498" y="493930"/>
            <a:ext cx="9262290" cy="504378"/>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a:xfrm>
            <a:off x="3770293" y="6941827"/>
            <a:ext cx="2189202" cy="396313"/>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11" name="Text Placeholder 10">
            <a:extLst>
              <a:ext uri="{FF2B5EF4-FFF2-40B4-BE49-F238E27FC236}">
                <a16:creationId xmlns:a16="http://schemas.microsoft.com/office/drawing/2014/main" id="{8659DF77-F101-8B46-B6AC-BD5788F59C3B}"/>
              </a:ext>
            </a:extLst>
          </p:cNvPr>
          <p:cNvSpPr>
            <a:spLocks noGrp="1"/>
          </p:cNvSpPr>
          <p:nvPr>
            <p:ph type="body" sz="quarter" idx="26"/>
          </p:nvPr>
        </p:nvSpPr>
        <p:spPr>
          <a:xfrm>
            <a:off x="467499" y="4681088"/>
            <a:ext cx="2674267" cy="1459363"/>
          </a:xfrm>
          <a:prstGeom prst="rect">
            <a:avLst/>
          </a:prstGeom>
        </p:spPr>
        <p:txBody>
          <a:bodyPr/>
          <a:lstStyle>
            <a:lvl1pPr marL="0" indent="0" algn="ctr">
              <a:buNone/>
              <a:defRPr sz="1915"/>
            </a:lvl1pPr>
            <a:lvl2pPr algn="ctr">
              <a:defRPr/>
            </a:lvl2pPr>
            <a:lvl3pPr algn="ctr">
              <a:defRPr/>
            </a:lvl3pPr>
            <a:lvl4pPr algn="ctr">
              <a:defRPr/>
            </a:lvl4pPr>
            <a:lvl5pPr algn="ctr">
              <a:defRPr/>
            </a:lvl5pPr>
          </a:lstStyle>
          <a:p>
            <a:pPr lvl="0"/>
            <a:r>
              <a:rPr lang="en-US"/>
              <a:t>Click to edit Master text styles</a:t>
            </a:r>
          </a:p>
        </p:txBody>
      </p:sp>
      <p:sp>
        <p:nvSpPr>
          <p:cNvPr id="12" name="Text Placeholder 10">
            <a:extLst>
              <a:ext uri="{FF2B5EF4-FFF2-40B4-BE49-F238E27FC236}">
                <a16:creationId xmlns:a16="http://schemas.microsoft.com/office/drawing/2014/main" id="{06FD3093-A548-1C47-B768-8EDE14282774}"/>
              </a:ext>
            </a:extLst>
          </p:cNvPr>
          <p:cNvSpPr>
            <a:spLocks noGrp="1"/>
          </p:cNvSpPr>
          <p:nvPr>
            <p:ph type="body" sz="quarter" idx="27"/>
          </p:nvPr>
        </p:nvSpPr>
        <p:spPr>
          <a:xfrm>
            <a:off x="3527761" y="4681088"/>
            <a:ext cx="2674267" cy="1459363"/>
          </a:xfrm>
          <a:prstGeom prst="rect">
            <a:avLst/>
          </a:prstGeom>
        </p:spPr>
        <p:txBody>
          <a:bodyPr/>
          <a:lstStyle>
            <a:lvl1pPr marL="0" indent="0" algn="ctr">
              <a:buNone/>
              <a:defRPr sz="1915"/>
            </a:lvl1pPr>
            <a:lvl2pPr algn="ctr">
              <a:defRPr/>
            </a:lvl2pPr>
            <a:lvl3pPr algn="ctr">
              <a:defRPr/>
            </a:lvl3pPr>
            <a:lvl4pPr algn="ctr">
              <a:defRPr/>
            </a:lvl4pPr>
            <a:lvl5pPr algn="ctr">
              <a:defRPr/>
            </a:lvl5pPr>
          </a:lstStyle>
          <a:p>
            <a:pPr lvl="0"/>
            <a:r>
              <a:rPr lang="en-US"/>
              <a:t>Click to edit Master text styles</a:t>
            </a:r>
          </a:p>
        </p:txBody>
      </p:sp>
      <p:sp>
        <p:nvSpPr>
          <p:cNvPr id="13" name="Text Placeholder 10">
            <a:extLst>
              <a:ext uri="{FF2B5EF4-FFF2-40B4-BE49-F238E27FC236}">
                <a16:creationId xmlns:a16="http://schemas.microsoft.com/office/drawing/2014/main" id="{51CA854D-F4CB-8D40-A1DC-4840B0F8A7EC}"/>
              </a:ext>
            </a:extLst>
          </p:cNvPr>
          <p:cNvSpPr>
            <a:spLocks noGrp="1"/>
          </p:cNvSpPr>
          <p:nvPr>
            <p:ph type="body" sz="quarter" idx="28"/>
          </p:nvPr>
        </p:nvSpPr>
        <p:spPr>
          <a:xfrm>
            <a:off x="6588023" y="4681088"/>
            <a:ext cx="2674268" cy="1459363"/>
          </a:xfrm>
          <a:prstGeom prst="rect">
            <a:avLst/>
          </a:prstGeom>
        </p:spPr>
        <p:txBody>
          <a:bodyPr/>
          <a:lstStyle>
            <a:lvl1pPr marL="0" indent="0" algn="ctr">
              <a:buNone/>
              <a:defRPr sz="1915"/>
            </a:lvl1pPr>
            <a:lvl2pPr algn="ctr">
              <a:defRPr/>
            </a:lvl2pPr>
            <a:lvl3pPr algn="ctr">
              <a:defRPr/>
            </a:lvl3pPr>
            <a:lvl4pPr algn="ctr">
              <a:defRPr/>
            </a:lvl4pPr>
            <a:lvl5pPr algn="ctr">
              <a:defRPr/>
            </a:lvl5pPr>
          </a:lstStyle>
          <a:p>
            <a:pPr lvl="0"/>
            <a:r>
              <a:rPr lang="en-US"/>
              <a:t>Click to edit Master text styles</a:t>
            </a:r>
          </a:p>
        </p:txBody>
      </p:sp>
      <p:sp>
        <p:nvSpPr>
          <p:cNvPr id="15" name="Picture Placeholder 13">
            <a:extLst>
              <a:ext uri="{FF2B5EF4-FFF2-40B4-BE49-F238E27FC236}">
                <a16:creationId xmlns:a16="http://schemas.microsoft.com/office/drawing/2014/main" id="{564C3FE9-DF9E-5649-B9E1-034FBDF9FA06}"/>
              </a:ext>
            </a:extLst>
          </p:cNvPr>
          <p:cNvSpPr>
            <a:spLocks noGrp="1"/>
          </p:cNvSpPr>
          <p:nvPr>
            <p:ph type="pic" sz="quarter" idx="14"/>
          </p:nvPr>
        </p:nvSpPr>
        <p:spPr>
          <a:xfrm>
            <a:off x="3527761" y="1657091"/>
            <a:ext cx="2674267" cy="2809726"/>
          </a:xfrm>
          <a:prstGeom prst="rect">
            <a:avLst/>
          </a:prstGeom>
          <a:effectLst/>
        </p:spPr>
        <p:txBody>
          <a:bodyPr>
            <a:normAutofit/>
          </a:bodyPr>
          <a:lstStyle>
            <a:lvl1pPr marL="0" indent="0">
              <a:buNone/>
              <a:defRPr sz="2235"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16" name="Picture Placeholder 13">
            <a:extLst>
              <a:ext uri="{FF2B5EF4-FFF2-40B4-BE49-F238E27FC236}">
                <a16:creationId xmlns:a16="http://schemas.microsoft.com/office/drawing/2014/main" id="{1A47B844-E7AD-8A46-A61C-EAE12DE11518}"/>
              </a:ext>
            </a:extLst>
          </p:cNvPr>
          <p:cNvSpPr>
            <a:spLocks noGrp="1"/>
          </p:cNvSpPr>
          <p:nvPr>
            <p:ph type="pic" sz="quarter" idx="15"/>
          </p:nvPr>
        </p:nvSpPr>
        <p:spPr>
          <a:xfrm>
            <a:off x="6588024" y="1657091"/>
            <a:ext cx="2674267" cy="2809726"/>
          </a:xfrm>
          <a:prstGeom prst="rect">
            <a:avLst/>
          </a:prstGeom>
          <a:effectLst/>
        </p:spPr>
        <p:txBody>
          <a:bodyPr>
            <a:normAutofit/>
          </a:bodyPr>
          <a:lstStyle>
            <a:lvl1pPr marL="0" indent="0">
              <a:buNone/>
              <a:defRPr sz="2235"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17" name="Picture Placeholder 13">
            <a:extLst>
              <a:ext uri="{FF2B5EF4-FFF2-40B4-BE49-F238E27FC236}">
                <a16:creationId xmlns:a16="http://schemas.microsoft.com/office/drawing/2014/main" id="{7FEA8994-6D21-7245-B31E-1A73F6390BBF}"/>
              </a:ext>
            </a:extLst>
          </p:cNvPr>
          <p:cNvSpPr>
            <a:spLocks noGrp="1"/>
          </p:cNvSpPr>
          <p:nvPr>
            <p:ph type="pic" sz="quarter" idx="16"/>
          </p:nvPr>
        </p:nvSpPr>
        <p:spPr>
          <a:xfrm>
            <a:off x="467499" y="1657091"/>
            <a:ext cx="2674267" cy="2809726"/>
          </a:xfrm>
          <a:prstGeom prst="rect">
            <a:avLst/>
          </a:prstGeom>
          <a:effectLst/>
        </p:spPr>
        <p:txBody>
          <a:bodyPr>
            <a:normAutofit/>
          </a:bodyPr>
          <a:lstStyle>
            <a:lvl1pPr marL="0" indent="0">
              <a:buNone/>
              <a:defRPr sz="2235" b="0" i="0">
                <a:ln>
                  <a:noFill/>
                </a:ln>
                <a:solidFill>
                  <a:schemeClr val="bg1">
                    <a:lumMod val="85000"/>
                  </a:schemeClr>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t>Click icon to add picture</a:t>
            </a:r>
          </a:p>
        </p:txBody>
      </p:sp>
      <p:sp>
        <p:nvSpPr>
          <p:cNvPr id="14" name="Text Placeholder 4">
            <a:extLst>
              <a:ext uri="{FF2B5EF4-FFF2-40B4-BE49-F238E27FC236}">
                <a16:creationId xmlns:a16="http://schemas.microsoft.com/office/drawing/2014/main" id="{AD5067B9-BDA9-9F49-BC45-0AF89EE82DBF}"/>
              </a:ext>
            </a:extLst>
          </p:cNvPr>
          <p:cNvSpPr>
            <a:spLocks noGrp="1"/>
          </p:cNvSpPr>
          <p:nvPr>
            <p:ph type="body" sz="quarter" idx="10" hasCustomPrompt="1"/>
          </p:nvPr>
        </p:nvSpPr>
        <p:spPr>
          <a:xfrm>
            <a:off x="467909" y="1022846"/>
            <a:ext cx="9128433" cy="394448"/>
          </a:xfrm>
          <a:prstGeom prst="rect">
            <a:avLst/>
          </a:prstGeom>
        </p:spPr>
        <p:txBody>
          <a:bodyPr>
            <a:normAutofit/>
          </a:bodyPr>
          <a:lstStyle>
            <a:lvl1pPr marL="0" indent="0">
              <a:buNone/>
              <a:defRPr sz="2341">
                <a:solidFill>
                  <a:schemeClr val="accent3">
                    <a:lumMod val="75000"/>
                  </a:schemeClr>
                </a:solidFill>
              </a:defRPr>
            </a:lvl1pPr>
            <a:lvl2pPr marL="364880" indent="0">
              <a:buNone/>
              <a:defRPr/>
            </a:lvl2pPr>
            <a:lvl3pPr marL="729760" indent="0">
              <a:buNone/>
              <a:defRPr/>
            </a:lvl3pPr>
            <a:lvl4pPr marL="1094640" indent="0">
              <a:buNone/>
              <a:defRPr/>
            </a:lvl4pPr>
            <a:lvl5pPr marL="1459520" indent="0">
              <a:buNone/>
              <a:defRPr/>
            </a:lvl5pPr>
          </a:lstStyle>
          <a:p>
            <a:pPr lvl="0"/>
            <a:r>
              <a:rPr lang="en-US"/>
              <a:t>Click To Edit Master Text Style</a:t>
            </a:r>
          </a:p>
        </p:txBody>
      </p:sp>
    </p:spTree>
    <p:extLst>
      <p:ext uri="{BB962C8B-B14F-4D97-AF65-F5344CB8AC3E}">
        <p14:creationId xmlns:p14="http://schemas.microsoft.com/office/powerpoint/2010/main" val="14970924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ontent left, text right">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770293" y="6941827"/>
            <a:ext cx="2189202" cy="396313"/>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7" name="Content Placeholder 2">
            <a:extLst>
              <a:ext uri="{FF2B5EF4-FFF2-40B4-BE49-F238E27FC236}">
                <a16:creationId xmlns:a16="http://schemas.microsoft.com/office/drawing/2014/main" id="{E153D2A7-F1A6-D347-BD90-B8BE01710F42}"/>
              </a:ext>
            </a:extLst>
          </p:cNvPr>
          <p:cNvSpPr>
            <a:spLocks noGrp="1"/>
          </p:cNvSpPr>
          <p:nvPr>
            <p:ph idx="1"/>
          </p:nvPr>
        </p:nvSpPr>
        <p:spPr>
          <a:xfrm>
            <a:off x="467498" y="1636455"/>
            <a:ext cx="4731348" cy="5012263"/>
          </a:xfrm>
          <a:prstGeom prst="rect">
            <a:avLst/>
          </a:prstGeom>
        </p:spPr>
        <p:txBody>
          <a:bodyPr/>
          <a:lstStyle>
            <a:lvl1pPr>
              <a:spcAft>
                <a:spcPts val="638"/>
              </a:spcAft>
              <a:defRPr/>
            </a:lvl1pPr>
            <a:lvl2pPr>
              <a:spcAft>
                <a:spcPts val="638"/>
              </a:spcAft>
              <a:defRPr/>
            </a:lvl2pPr>
            <a:lvl3pPr>
              <a:spcAft>
                <a:spcPts val="638"/>
              </a:spcAft>
              <a:defRPr/>
            </a:lvl3pPr>
            <a:lvl4pPr>
              <a:spcAft>
                <a:spcPts val="638"/>
              </a:spcAft>
              <a:defRPr/>
            </a:lvl4pPr>
            <a:lvl5pPr>
              <a:spcAft>
                <a:spcPts val="638"/>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10D952E-7D22-3D4F-86B4-156785811E83}"/>
              </a:ext>
            </a:extLst>
          </p:cNvPr>
          <p:cNvSpPr>
            <a:spLocks noGrp="1"/>
          </p:cNvSpPr>
          <p:nvPr>
            <p:ph type="body" sz="quarter" idx="13"/>
          </p:nvPr>
        </p:nvSpPr>
        <p:spPr>
          <a:xfrm>
            <a:off x="5411362" y="1636455"/>
            <a:ext cx="4130415" cy="50122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4">
            <a:extLst>
              <a:ext uri="{FF2B5EF4-FFF2-40B4-BE49-F238E27FC236}">
                <a16:creationId xmlns:a16="http://schemas.microsoft.com/office/drawing/2014/main" id="{313F14FD-0607-DB41-BE83-74728BD4C4FB}"/>
              </a:ext>
            </a:extLst>
          </p:cNvPr>
          <p:cNvSpPr>
            <a:spLocks noGrp="1"/>
          </p:cNvSpPr>
          <p:nvPr>
            <p:ph type="body" sz="quarter" idx="10" hasCustomPrompt="1"/>
          </p:nvPr>
        </p:nvSpPr>
        <p:spPr>
          <a:xfrm>
            <a:off x="467909" y="1024872"/>
            <a:ext cx="9128433" cy="394448"/>
          </a:xfrm>
          <a:prstGeom prst="rect">
            <a:avLst/>
          </a:prstGeom>
        </p:spPr>
        <p:txBody>
          <a:bodyPr>
            <a:normAutofit/>
          </a:bodyPr>
          <a:lstStyle>
            <a:lvl1pPr marL="0" indent="0">
              <a:buNone/>
              <a:defRPr sz="2341">
                <a:solidFill>
                  <a:schemeClr val="accent3">
                    <a:lumMod val="75000"/>
                  </a:schemeClr>
                </a:solidFill>
              </a:defRPr>
            </a:lvl1pPr>
            <a:lvl2pPr marL="364880" indent="0">
              <a:buNone/>
              <a:defRPr/>
            </a:lvl2pPr>
            <a:lvl3pPr marL="729760" indent="0">
              <a:buNone/>
              <a:defRPr/>
            </a:lvl3pPr>
            <a:lvl4pPr marL="1094640" indent="0">
              <a:buNone/>
              <a:defRPr/>
            </a:lvl4pPr>
            <a:lvl5pPr marL="1459520" indent="0">
              <a:buNone/>
              <a:defRPr/>
            </a:lvl5pPr>
          </a:lstStyle>
          <a:p>
            <a:pPr lvl="0"/>
            <a:r>
              <a:rPr lang="en-US"/>
              <a:t>Click To Edit Master Text Style</a:t>
            </a:r>
          </a:p>
        </p:txBody>
      </p:sp>
      <p:sp>
        <p:nvSpPr>
          <p:cNvPr id="10" name="Title 1">
            <a:extLst>
              <a:ext uri="{FF2B5EF4-FFF2-40B4-BE49-F238E27FC236}">
                <a16:creationId xmlns:a16="http://schemas.microsoft.com/office/drawing/2014/main" id="{2D347A4F-E758-8245-BD49-0A3DA8272BFF}"/>
              </a:ext>
            </a:extLst>
          </p:cNvPr>
          <p:cNvSpPr>
            <a:spLocks noGrp="1"/>
          </p:cNvSpPr>
          <p:nvPr>
            <p:ph type="title" hasCustomPrompt="1"/>
          </p:nvPr>
        </p:nvSpPr>
        <p:spPr>
          <a:xfrm>
            <a:off x="467498" y="493930"/>
            <a:ext cx="9262290" cy="504378"/>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671373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68923" y="1778280"/>
            <a:ext cx="4135160" cy="472301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98643" y="1778280"/>
            <a:ext cx="4135160" cy="4723015"/>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a:xfrm>
            <a:off x="3770293" y="6941827"/>
            <a:ext cx="2189202" cy="396313"/>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10" name="Title 1">
            <a:extLst>
              <a:ext uri="{FF2B5EF4-FFF2-40B4-BE49-F238E27FC236}">
                <a16:creationId xmlns:a16="http://schemas.microsoft.com/office/drawing/2014/main" id="{08B870F9-F7BE-9A41-9F22-D64657FD8410}"/>
              </a:ext>
            </a:extLst>
          </p:cNvPr>
          <p:cNvSpPr>
            <a:spLocks noGrp="1"/>
          </p:cNvSpPr>
          <p:nvPr>
            <p:ph type="title" hasCustomPrompt="1"/>
          </p:nvPr>
        </p:nvSpPr>
        <p:spPr>
          <a:xfrm>
            <a:off x="467498" y="495955"/>
            <a:ext cx="9262290" cy="504378"/>
          </a:xfrm>
          <a:prstGeom prst="rect">
            <a:avLst/>
          </a:prstGeom>
        </p:spPr>
        <p:txBody>
          <a:bodyPr/>
          <a:lstStyle/>
          <a:p>
            <a:r>
              <a:rPr lang="en-US"/>
              <a:t>CLICK TO EDIT MASTER TITLE STYLE</a:t>
            </a:r>
          </a:p>
        </p:txBody>
      </p:sp>
      <p:sp>
        <p:nvSpPr>
          <p:cNvPr id="11" name="Text Placeholder 4">
            <a:extLst>
              <a:ext uri="{FF2B5EF4-FFF2-40B4-BE49-F238E27FC236}">
                <a16:creationId xmlns:a16="http://schemas.microsoft.com/office/drawing/2014/main" id="{B4F385C5-24C2-4542-AE5E-15F9459E5620}"/>
              </a:ext>
            </a:extLst>
          </p:cNvPr>
          <p:cNvSpPr>
            <a:spLocks noGrp="1"/>
          </p:cNvSpPr>
          <p:nvPr>
            <p:ph type="body" sz="quarter" idx="10" hasCustomPrompt="1"/>
          </p:nvPr>
        </p:nvSpPr>
        <p:spPr>
          <a:xfrm>
            <a:off x="467909" y="1024872"/>
            <a:ext cx="9128433" cy="394448"/>
          </a:xfrm>
          <a:prstGeom prst="rect">
            <a:avLst/>
          </a:prstGeom>
        </p:spPr>
        <p:txBody>
          <a:bodyPr>
            <a:normAutofit/>
          </a:bodyPr>
          <a:lstStyle>
            <a:lvl1pPr marL="0" indent="0">
              <a:buNone/>
              <a:defRPr sz="2341">
                <a:solidFill>
                  <a:schemeClr val="accent3">
                    <a:lumMod val="75000"/>
                  </a:schemeClr>
                </a:solidFill>
              </a:defRPr>
            </a:lvl1pPr>
            <a:lvl2pPr marL="364880" indent="0">
              <a:buNone/>
              <a:defRPr/>
            </a:lvl2pPr>
            <a:lvl3pPr marL="729760" indent="0">
              <a:buNone/>
              <a:defRPr/>
            </a:lvl3pPr>
            <a:lvl4pPr marL="1094640" indent="0">
              <a:buNone/>
              <a:defRPr/>
            </a:lvl4pPr>
            <a:lvl5pPr marL="1459520" indent="0">
              <a:buNone/>
              <a:defRPr/>
            </a:lvl5pPr>
          </a:lstStyle>
          <a:p>
            <a:pPr lvl="0"/>
            <a:r>
              <a:rPr lang="en-US"/>
              <a:t>Click To Edit Master Text Style</a:t>
            </a:r>
          </a:p>
        </p:txBody>
      </p:sp>
    </p:spTree>
    <p:extLst>
      <p:ext uri="{BB962C8B-B14F-4D97-AF65-F5344CB8AC3E}">
        <p14:creationId xmlns:p14="http://schemas.microsoft.com/office/powerpoint/2010/main" val="5282806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380" y="1429991"/>
            <a:ext cx="4116156" cy="753160"/>
          </a:xfrm>
          <a:prstGeom prst="rect">
            <a:avLst/>
          </a:prstGeom>
        </p:spPr>
        <p:txBody>
          <a:bodyPr anchor="b"/>
          <a:lstStyle>
            <a:lvl1pPr marL="0" indent="0">
              <a:buNone/>
              <a:defRPr sz="1915" b="1"/>
            </a:lvl1pPr>
            <a:lvl2pPr marL="364880" indent="0">
              <a:buNone/>
              <a:defRPr sz="1596" b="1"/>
            </a:lvl2pPr>
            <a:lvl3pPr marL="729760" indent="0">
              <a:buNone/>
              <a:defRPr sz="1437" b="1"/>
            </a:lvl3pPr>
            <a:lvl4pPr marL="1094640" indent="0">
              <a:buNone/>
              <a:defRPr sz="1277" b="1"/>
            </a:lvl4pPr>
            <a:lvl5pPr marL="1459520" indent="0">
              <a:buNone/>
              <a:defRPr sz="1277" b="1"/>
            </a:lvl5pPr>
            <a:lvl6pPr marL="1824399" indent="0">
              <a:buNone/>
              <a:defRPr sz="1277" b="1"/>
            </a:lvl6pPr>
            <a:lvl7pPr marL="2189279" indent="0">
              <a:buNone/>
              <a:defRPr sz="1277" b="1"/>
            </a:lvl7pPr>
            <a:lvl8pPr marL="2554159" indent="0">
              <a:buNone/>
              <a:defRPr sz="1277" b="1"/>
            </a:lvl8pPr>
            <a:lvl9pPr marL="2919039" indent="0">
              <a:buNone/>
              <a:defRPr sz="1277" b="1"/>
            </a:lvl9pPr>
          </a:lstStyle>
          <a:p>
            <a:pPr lvl="0"/>
            <a:r>
              <a:rPr lang="en-US"/>
              <a:t>Click to edit Master text styles</a:t>
            </a:r>
          </a:p>
        </p:txBody>
      </p:sp>
      <p:sp>
        <p:nvSpPr>
          <p:cNvPr id="4" name="Content Placeholder 3"/>
          <p:cNvSpPr>
            <a:spLocks noGrp="1"/>
          </p:cNvSpPr>
          <p:nvPr>
            <p:ph sz="half" idx="2"/>
          </p:nvPr>
        </p:nvSpPr>
        <p:spPr>
          <a:xfrm>
            <a:off x="609380" y="2183151"/>
            <a:ext cx="4116156" cy="399931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864895" y="1429991"/>
            <a:ext cx="4136427" cy="753160"/>
          </a:xfrm>
          <a:prstGeom prst="rect">
            <a:avLst/>
          </a:prstGeom>
        </p:spPr>
        <p:txBody>
          <a:bodyPr anchor="b"/>
          <a:lstStyle>
            <a:lvl1pPr marL="0" indent="0">
              <a:buNone/>
              <a:defRPr sz="1915" b="1"/>
            </a:lvl1pPr>
            <a:lvl2pPr marL="364880" indent="0">
              <a:buNone/>
              <a:defRPr sz="1596" b="1"/>
            </a:lvl2pPr>
            <a:lvl3pPr marL="729760" indent="0">
              <a:buNone/>
              <a:defRPr sz="1437" b="1"/>
            </a:lvl3pPr>
            <a:lvl4pPr marL="1094640" indent="0">
              <a:buNone/>
              <a:defRPr sz="1277" b="1"/>
            </a:lvl4pPr>
            <a:lvl5pPr marL="1459520" indent="0">
              <a:buNone/>
              <a:defRPr sz="1277" b="1"/>
            </a:lvl5pPr>
            <a:lvl6pPr marL="1824399" indent="0">
              <a:buNone/>
              <a:defRPr sz="1277" b="1"/>
            </a:lvl6pPr>
            <a:lvl7pPr marL="2189279" indent="0">
              <a:buNone/>
              <a:defRPr sz="1277" b="1"/>
            </a:lvl7pPr>
            <a:lvl8pPr marL="2554159" indent="0">
              <a:buNone/>
              <a:defRPr sz="1277" b="1"/>
            </a:lvl8pPr>
            <a:lvl9pPr marL="2919039" indent="0">
              <a:buNone/>
              <a:defRPr sz="1277" b="1"/>
            </a:lvl9pPr>
          </a:lstStyle>
          <a:p>
            <a:pPr lvl="0"/>
            <a:r>
              <a:rPr lang="en-US"/>
              <a:t>Click to edit Master text styles</a:t>
            </a:r>
          </a:p>
        </p:txBody>
      </p:sp>
      <p:sp>
        <p:nvSpPr>
          <p:cNvPr id="6" name="Content Placeholder 5"/>
          <p:cNvSpPr>
            <a:spLocks noGrp="1"/>
          </p:cNvSpPr>
          <p:nvPr>
            <p:ph sz="quarter" idx="4"/>
          </p:nvPr>
        </p:nvSpPr>
        <p:spPr>
          <a:xfrm>
            <a:off x="4864895" y="2183151"/>
            <a:ext cx="4136427" cy="399931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a:xfrm>
            <a:off x="3770293" y="6941827"/>
            <a:ext cx="2189202" cy="396313"/>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11" name="Title 1">
            <a:extLst>
              <a:ext uri="{FF2B5EF4-FFF2-40B4-BE49-F238E27FC236}">
                <a16:creationId xmlns:a16="http://schemas.microsoft.com/office/drawing/2014/main" id="{798616EF-E0B2-154B-91D8-4A58B74407A6}"/>
              </a:ext>
            </a:extLst>
          </p:cNvPr>
          <p:cNvSpPr>
            <a:spLocks noGrp="1"/>
          </p:cNvSpPr>
          <p:nvPr>
            <p:ph type="title" hasCustomPrompt="1"/>
          </p:nvPr>
        </p:nvSpPr>
        <p:spPr>
          <a:xfrm>
            <a:off x="467498" y="495955"/>
            <a:ext cx="9262290" cy="504378"/>
          </a:xfrm>
          <a:prstGeom prst="rect">
            <a:avLst/>
          </a:prstGeom>
        </p:spPr>
        <p:txBody>
          <a:bodyPr/>
          <a:lstStyle/>
          <a:p>
            <a:r>
              <a:rPr lang="en-US"/>
              <a:t>CLICK TO EDIT MASTER TITLE STYLE</a:t>
            </a:r>
          </a:p>
        </p:txBody>
      </p:sp>
      <p:sp>
        <p:nvSpPr>
          <p:cNvPr id="14" name="Text Placeholder 4">
            <a:extLst>
              <a:ext uri="{FF2B5EF4-FFF2-40B4-BE49-F238E27FC236}">
                <a16:creationId xmlns:a16="http://schemas.microsoft.com/office/drawing/2014/main" id="{112FB485-AF38-AC4F-A7C4-CF030498A105}"/>
              </a:ext>
            </a:extLst>
          </p:cNvPr>
          <p:cNvSpPr>
            <a:spLocks noGrp="1"/>
          </p:cNvSpPr>
          <p:nvPr>
            <p:ph type="body" sz="quarter" idx="10" hasCustomPrompt="1"/>
          </p:nvPr>
        </p:nvSpPr>
        <p:spPr>
          <a:xfrm>
            <a:off x="467909" y="1024872"/>
            <a:ext cx="9128433" cy="394448"/>
          </a:xfrm>
          <a:prstGeom prst="rect">
            <a:avLst/>
          </a:prstGeom>
        </p:spPr>
        <p:txBody>
          <a:bodyPr>
            <a:normAutofit/>
          </a:bodyPr>
          <a:lstStyle>
            <a:lvl1pPr marL="0" indent="0">
              <a:buNone/>
              <a:defRPr sz="2341">
                <a:solidFill>
                  <a:schemeClr val="accent3">
                    <a:lumMod val="75000"/>
                  </a:schemeClr>
                </a:solidFill>
              </a:defRPr>
            </a:lvl1pPr>
            <a:lvl2pPr marL="364880" indent="0">
              <a:buNone/>
              <a:defRPr/>
            </a:lvl2pPr>
            <a:lvl3pPr marL="729760" indent="0">
              <a:buNone/>
              <a:defRPr/>
            </a:lvl3pPr>
            <a:lvl4pPr marL="1094640" indent="0">
              <a:buNone/>
              <a:defRPr/>
            </a:lvl4pPr>
            <a:lvl5pPr marL="1459520" indent="0">
              <a:buNone/>
              <a:defRPr/>
            </a:lvl5pPr>
          </a:lstStyle>
          <a:p>
            <a:pPr lvl="0"/>
            <a:r>
              <a:rPr lang="en-US"/>
              <a:t>Click To Edit Master Text Style</a:t>
            </a:r>
          </a:p>
        </p:txBody>
      </p:sp>
    </p:spTree>
    <p:extLst>
      <p:ext uri="{BB962C8B-B14F-4D97-AF65-F5344CB8AC3E}">
        <p14:creationId xmlns:p14="http://schemas.microsoft.com/office/powerpoint/2010/main" val="14457931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601656" y="1462824"/>
            <a:ext cx="4925705" cy="5289914"/>
          </a:xfrm>
          <a:prstGeom prst="rect">
            <a:avLst/>
          </a:prstGeom>
        </p:spPr>
        <p:txBody>
          <a:bodyPr/>
          <a:lstStyle>
            <a:lvl1pPr>
              <a:defRPr sz="2554"/>
            </a:lvl1pPr>
            <a:lvl2pPr>
              <a:defRPr sz="2235"/>
            </a:lvl2pPr>
            <a:lvl3pPr>
              <a:defRPr sz="1915"/>
            </a:lvl3pPr>
            <a:lvl4pPr>
              <a:defRPr sz="1596"/>
            </a:lvl4pPr>
            <a:lvl5pPr>
              <a:defRPr sz="1596"/>
            </a:lvl5pPr>
            <a:lvl6pPr>
              <a:defRPr sz="1596"/>
            </a:lvl6pPr>
            <a:lvl7pPr>
              <a:defRPr sz="1596"/>
            </a:lvl7pPr>
            <a:lvl8pPr>
              <a:defRPr sz="1596"/>
            </a:lvl8pPr>
            <a:lvl9pPr>
              <a:defRPr sz="159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67" y="1633640"/>
            <a:ext cx="3487894" cy="4137161"/>
          </a:xfrm>
          <a:prstGeom prst="rect">
            <a:avLst/>
          </a:prstGeom>
        </p:spPr>
        <p:txBody>
          <a:bodyPr/>
          <a:lstStyle>
            <a:lvl1pPr marL="0" indent="0">
              <a:buNone/>
              <a:defRPr sz="1915"/>
            </a:lvl1pPr>
            <a:lvl2pPr marL="364880" indent="0">
              <a:buNone/>
              <a:defRPr sz="1117"/>
            </a:lvl2pPr>
            <a:lvl3pPr marL="729760" indent="0">
              <a:buNone/>
              <a:defRPr sz="958"/>
            </a:lvl3pPr>
            <a:lvl4pPr marL="1094640" indent="0">
              <a:buNone/>
              <a:defRPr sz="798"/>
            </a:lvl4pPr>
            <a:lvl5pPr marL="1459520" indent="0">
              <a:buNone/>
              <a:defRPr sz="798"/>
            </a:lvl5pPr>
            <a:lvl6pPr marL="1824399" indent="0">
              <a:buNone/>
              <a:defRPr sz="798"/>
            </a:lvl6pPr>
            <a:lvl7pPr marL="2189279" indent="0">
              <a:buNone/>
              <a:defRPr sz="798"/>
            </a:lvl7pPr>
            <a:lvl8pPr marL="2554159" indent="0">
              <a:buNone/>
              <a:defRPr sz="798"/>
            </a:lvl8pPr>
            <a:lvl9pPr marL="2919039" indent="0">
              <a:buNone/>
              <a:defRPr sz="798"/>
            </a:lvl9pPr>
          </a:lstStyle>
          <a:p>
            <a:pPr lvl="0"/>
            <a:r>
              <a:rPr lang="en-US"/>
              <a:t>Click to edit Master text styles</a:t>
            </a:r>
          </a:p>
        </p:txBody>
      </p:sp>
      <p:sp>
        <p:nvSpPr>
          <p:cNvPr id="7" name="Slide Number Placeholder 6"/>
          <p:cNvSpPr>
            <a:spLocks noGrp="1"/>
          </p:cNvSpPr>
          <p:nvPr>
            <p:ph type="sldNum" sz="quarter" idx="12"/>
          </p:nvPr>
        </p:nvSpPr>
        <p:spPr>
          <a:xfrm>
            <a:off x="3770293" y="6941827"/>
            <a:ext cx="2189202" cy="396313"/>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8" name="Title 1">
            <a:extLst>
              <a:ext uri="{FF2B5EF4-FFF2-40B4-BE49-F238E27FC236}">
                <a16:creationId xmlns:a16="http://schemas.microsoft.com/office/drawing/2014/main" id="{74E65F44-55E2-E64D-8E73-52F86852ADB8}"/>
              </a:ext>
            </a:extLst>
          </p:cNvPr>
          <p:cNvSpPr>
            <a:spLocks noGrp="1"/>
          </p:cNvSpPr>
          <p:nvPr>
            <p:ph type="title" hasCustomPrompt="1"/>
          </p:nvPr>
        </p:nvSpPr>
        <p:spPr>
          <a:xfrm>
            <a:off x="467498" y="495955"/>
            <a:ext cx="9262290" cy="504378"/>
          </a:xfrm>
          <a:prstGeom prst="rect">
            <a:avLst/>
          </a:prstGeom>
        </p:spPr>
        <p:txBody>
          <a:bodyPr/>
          <a:lstStyle/>
          <a:p>
            <a:r>
              <a:rPr lang="en-US"/>
              <a:t>CLICK TO EDIT MASTER TITLE STYLE</a:t>
            </a:r>
          </a:p>
        </p:txBody>
      </p:sp>
      <p:sp>
        <p:nvSpPr>
          <p:cNvPr id="11" name="Text Placeholder 4">
            <a:extLst>
              <a:ext uri="{FF2B5EF4-FFF2-40B4-BE49-F238E27FC236}">
                <a16:creationId xmlns:a16="http://schemas.microsoft.com/office/drawing/2014/main" id="{DCC06DF7-1576-B54F-AECA-B565BC7D2AA2}"/>
              </a:ext>
            </a:extLst>
          </p:cNvPr>
          <p:cNvSpPr>
            <a:spLocks noGrp="1"/>
          </p:cNvSpPr>
          <p:nvPr>
            <p:ph type="body" sz="quarter" idx="10" hasCustomPrompt="1"/>
          </p:nvPr>
        </p:nvSpPr>
        <p:spPr>
          <a:xfrm>
            <a:off x="467909" y="1024872"/>
            <a:ext cx="9128433" cy="394448"/>
          </a:xfrm>
          <a:prstGeom prst="rect">
            <a:avLst/>
          </a:prstGeom>
        </p:spPr>
        <p:txBody>
          <a:bodyPr>
            <a:normAutofit/>
          </a:bodyPr>
          <a:lstStyle>
            <a:lvl1pPr marL="0" indent="0">
              <a:buNone/>
              <a:defRPr sz="2341">
                <a:solidFill>
                  <a:schemeClr val="accent3">
                    <a:lumMod val="75000"/>
                  </a:schemeClr>
                </a:solidFill>
              </a:defRPr>
            </a:lvl1pPr>
            <a:lvl2pPr marL="364880" indent="0">
              <a:buNone/>
              <a:defRPr/>
            </a:lvl2pPr>
            <a:lvl3pPr marL="729760" indent="0">
              <a:buNone/>
              <a:defRPr/>
            </a:lvl3pPr>
            <a:lvl4pPr marL="1094640" indent="0">
              <a:buNone/>
              <a:defRPr/>
            </a:lvl4pPr>
            <a:lvl5pPr marL="1459520" indent="0">
              <a:buNone/>
              <a:defRPr/>
            </a:lvl5pPr>
          </a:lstStyle>
          <a:p>
            <a:pPr lvl="0"/>
            <a:r>
              <a:rPr lang="en-US"/>
              <a:t>Click To Edit Master Text Style</a:t>
            </a:r>
          </a:p>
        </p:txBody>
      </p:sp>
    </p:spTree>
    <p:extLst>
      <p:ext uri="{BB962C8B-B14F-4D97-AF65-F5344CB8AC3E}">
        <p14:creationId xmlns:p14="http://schemas.microsoft.com/office/powerpoint/2010/main" val="3911398613"/>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2 page image">
    <p:spTree>
      <p:nvGrpSpPr>
        <p:cNvPr id="1" name=""/>
        <p:cNvGrpSpPr/>
        <p:nvPr/>
      </p:nvGrpSpPr>
      <p:grpSpPr>
        <a:xfrm>
          <a:off x="0" y="0"/>
          <a:ext cx="0" cy="0"/>
          <a:chOff x="0" y="0"/>
          <a:chExt cx="0" cy="0"/>
        </a:xfrm>
      </p:grpSpPr>
      <p:sp>
        <p:nvSpPr>
          <p:cNvPr id="9" name="Picture Placeholder 4">
            <a:extLst>
              <a:ext uri="{FF2B5EF4-FFF2-40B4-BE49-F238E27FC236}">
                <a16:creationId xmlns:a16="http://schemas.microsoft.com/office/drawing/2014/main" id="{25335838-7697-E241-AE76-B74981EF8886}"/>
              </a:ext>
            </a:extLst>
          </p:cNvPr>
          <p:cNvSpPr>
            <a:spLocks noGrp="1"/>
          </p:cNvSpPr>
          <p:nvPr>
            <p:ph type="pic" sz="quarter" idx="10"/>
          </p:nvPr>
        </p:nvSpPr>
        <p:spPr>
          <a:xfrm>
            <a:off x="4864894" y="0"/>
            <a:ext cx="4864894" cy="7443788"/>
          </a:xfrm>
          <a:prstGeom prst="rect">
            <a:avLst/>
          </a:prstGeom>
          <a:solidFill>
            <a:schemeClr val="bg1">
              <a:lumMod val="95000"/>
            </a:schemeClr>
          </a:solidFill>
        </p:spPr>
        <p:txBody>
          <a:bodyPr>
            <a:normAutofit/>
          </a:bodyPr>
          <a:lstStyle>
            <a:lvl1pPr>
              <a:defRPr sz="1277"/>
            </a:lvl1pPr>
          </a:lstStyle>
          <a:p>
            <a:r>
              <a:rPr lang="en-US"/>
              <a:t>Click icon to add picture</a:t>
            </a:r>
          </a:p>
        </p:txBody>
      </p:sp>
      <p:sp>
        <p:nvSpPr>
          <p:cNvPr id="2" name="Title 1"/>
          <p:cNvSpPr>
            <a:spLocks noGrp="1"/>
          </p:cNvSpPr>
          <p:nvPr>
            <p:ph type="title" hasCustomPrompt="1"/>
          </p:nvPr>
        </p:nvSpPr>
        <p:spPr>
          <a:xfrm>
            <a:off x="455668" y="407879"/>
            <a:ext cx="4409226" cy="804763"/>
          </a:xfrm>
          <a:prstGeom prst="rect">
            <a:avLst/>
          </a:prstGeom>
        </p:spPr>
        <p:txBody>
          <a:bodyPr anchor="t" anchorCtr="0"/>
          <a:lstStyle>
            <a:lvl1pPr>
              <a:defRPr sz="2554"/>
            </a:lvl1pPr>
          </a:lstStyle>
          <a:p>
            <a:r>
              <a:rPr lang="en-US"/>
              <a:t>CLICK TO EDIT MASTER TITLE STYLE</a:t>
            </a:r>
          </a:p>
        </p:txBody>
      </p:sp>
      <p:sp>
        <p:nvSpPr>
          <p:cNvPr id="4" name="Text Placeholder 3"/>
          <p:cNvSpPr>
            <a:spLocks noGrp="1"/>
          </p:cNvSpPr>
          <p:nvPr>
            <p:ph type="body" sz="half" idx="2"/>
          </p:nvPr>
        </p:nvSpPr>
        <p:spPr>
          <a:xfrm>
            <a:off x="455667" y="1743316"/>
            <a:ext cx="3487894" cy="4137161"/>
          </a:xfrm>
          <a:prstGeom prst="rect">
            <a:avLst/>
          </a:prstGeom>
        </p:spPr>
        <p:txBody>
          <a:bodyPr/>
          <a:lstStyle>
            <a:lvl1pPr marL="0" indent="0">
              <a:buNone/>
              <a:defRPr sz="1915"/>
            </a:lvl1pPr>
            <a:lvl2pPr marL="364880" indent="0">
              <a:buNone/>
              <a:defRPr sz="1117"/>
            </a:lvl2pPr>
            <a:lvl3pPr marL="729760" indent="0">
              <a:buNone/>
              <a:defRPr sz="958"/>
            </a:lvl3pPr>
            <a:lvl4pPr marL="1094640" indent="0">
              <a:buNone/>
              <a:defRPr sz="798"/>
            </a:lvl4pPr>
            <a:lvl5pPr marL="1459520" indent="0">
              <a:buNone/>
              <a:defRPr sz="798"/>
            </a:lvl5pPr>
            <a:lvl6pPr marL="1824399" indent="0">
              <a:buNone/>
              <a:defRPr sz="798"/>
            </a:lvl6pPr>
            <a:lvl7pPr marL="2189279" indent="0">
              <a:buNone/>
              <a:defRPr sz="798"/>
            </a:lvl7pPr>
            <a:lvl8pPr marL="2554159" indent="0">
              <a:buNone/>
              <a:defRPr sz="798"/>
            </a:lvl8pPr>
            <a:lvl9pPr marL="2919039" indent="0">
              <a:buNone/>
              <a:defRPr sz="798"/>
            </a:lvl9pPr>
          </a:lstStyle>
          <a:p>
            <a:pPr lvl="0"/>
            <a:r>
              <a:rPr lang="en-US"/>
              <a:t>Click to edit Master text styles</a:t>
            </a:r>
          </a:p>
        </p:txBody>
      </p:sp>
      <p:sp>
        <p:nvSpPr>
          <p:cNvPr id="7" name="Slide Number Placeholder 6"/>
          <p:cNvSpPr>
            <a:spLocks noGrp="1"/>
          </p:cNvSpPr>
          <p:nvPr>
            <p:ph type="sldNum" sz="quarter" idx="12"/>
          </p:nvPr>
        </p:nvSpPr>
        <p:spPr>
          <a:xfrm>
            <a:off x="3770293" y="6941827"/>
            <a:ext cx="2189202" cy="396313"/>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pic>
        <p:nvPicPr>
          <p:cNvPr id="11" name="Picture 10" descr="A picture containing window&#10;&#10;Description automatically generated">
            <a:extLst>
              <a:ext uri="{FF2B5EF4-FFF2-40B4-BE49-F238E27FC236}">
                <a16:creationId xmlns:a16="http://schemas.microsoft.com/office/drawing/2014/main" id="{D6BD79D6-DC11-C849-8F67-E46FB234B8B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523060" y="6826037"/>
            <a:ext cx="1070277" cy="504378"/>
          </a:xfrm>
          <a:prstGeom prst="rect">
            <a:avLst/>
          </a:prstGeom>
        </p:spPr>
      </p:pic>
      <p:sp>
        <p:nvSpPr>
          <p:cNvPr id="10" name="Text Placeholder 4">
            <a:extLst>
              <a:ext uri="{FF2B5EF4-FFF2-40B4-BE49-F238E27FC236}">
                <a16:creationId xmlns:a16="http://schemas.microsoft.com/office/drawing/2014/main" id="{E77DF064-9F34-A541-B1A4-A5ACEA3EF42E}"/>
              </a:ext>
            </a:extLst>
          </p:cNvPr>
          <p:cNvSpPr>
            <a:spLocks noGrp="1"/>
          </p:cNvSpPr>
          <p:nvPr>
            <p:ph type="body" sz="quarter" idx="14" hasCustomPrompt="1"/>
          </p:nvPr>
        </p:nvSpPr>
        <p:spPr>
          <a:xfrm>
            <a:off x="467909" y="1198541"/>
            <a:ext cx="4396985" cy="364769"/>
          </a:xfrm>
          <a:prstGeom prst="rect">
            <a:avLst/>
          </a:prstGeom>
        </p:spPr>
        <p:txBody>
          <a:bodyPr>
            <a:normAutofit/>
          </a:bodyPr>
          <a:lstStyle>
            <a:lvl1pPr marL="0" indent="0">
              <a:buNone/>
              <a:defRPr sz="2128">
                <a:solidFill>
                  <a:schemeClr val="accent3">
                    <a:lumMod val="75000"/>
                  </a:schemeClr>
                </a:solidFill>
              </a:defRPr>
            </a:lvl1pPr>
            <a:lvl2pPr marL="364880" indent="0">
              <a:buNone/>
              <a:defRPr/>
            </a:lvl2pPr>
            <a:lvl3pPr marL="729760" indent="0">
              <a:buNone/>
              <a:defRPr/>
            </a:lvl3pPr>
            <a:lvl4pPr marL="1094640" indent="0">
              <a:buNone/>
              <a:defRPr/>
            </a:lvl4pPr>
            <a:lvl5pPr marL="1459520" indent="0">
              <a:buNone/>
              <a:defRPr/>
            </a:lvl5pPr>
          </a:lstStyle>
          <a:p>
            <a:pPr lvl="0"/>
            <a:r>
              <a:rPr lang="en-US"/>
              <a:t>Click To Edit Master Text Style</a:t>
            </a:r>
          </a:p>
        </p:txBody>
      </p:sp>
    </p:spTree>
    <p:extLst>
      <p:ext uri="{BB962C8B-B14F-4D97-AF65-F5344CB8AC3E}">
        <p14:creationId xmlns:p14="http://schemas.microsoft.com/office/powerpoint/2010/main" val="4077923137"/>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ext 2 column Content">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455667" y="1441472"/>
            <a:ext cx="4435837" cy="1478926"/>
          </a:xfrm>
          <a:prstGeom prst="rect">
            <a:avLst/>
          </a:prstGeom>
        </p:spPr>
        <p:txBody>
          <a:bodyPr/>
          <a:lstStyle>
            <a:lvl1pPr marL="0" indent="0">
              <a:buNone/>
              <a:defRPr sz="1915"/>
            </a:lvl1pPr>
            <a:lvl2pPr marL="364880" indent="0">
              <a:buNone/>
              <a:defRPr sz="1117"/>
            </a:lvl2pPr>
            <a:lvl3pPr marL="729760" indent="0">
              <a:buNone/>
              <a:defRPr sz="958"/>
            </a:lvl3pPr>
            <a:lvl4pPr marL="1094640" indent="0">
              <a:buNone/>
              <a:defRPr sz="798"/>
            </a:lvl4pPr>
            <a:lvl5pPr marL="1459520" indent="0">
              <a:buNone/>
              <a:defRPr sz="798"/>
            </a:lvl5pPr>
            <a:lvl6pPr marL="1824399" indent="0">
              <a:buNone/>
              <a:defRPr sz="798"/>
            </a:lvl6pPr>
            <a:lvl7pPr marL="2189279" indent="0">
              <a:buNone/>
              <a:defRPr sz="798"/>
            </a:lvl7pPr>
            <a:lvl8pPr marL="2554159" indent="0">
              <a:buNone/>
              <a:defRPr sz="798"/>
            </a:lvl8pPr>
            <a:lvl9pPr marL="2919039" indent="0">
              <a:buNone/>
              <a:defRPr sz="798"/>
            </a:lvl9pPr>
          </a:lstStyle>
          <a:p>
            <a:pPr lvl="0"/>
            <a:r>
              <a:rPr lang="en-US"/>
              <a:t>Click to edit Master text styles</a:t>
            </a:r>
          </a:p>
        </p:txBody>
      </p:sp>
      <p:sp>
        <p:nvSpPr>
          <p:cNvPr id="7" name="Slide Number Placeholder 6"/>
          <p:cNvSpPr>
            <a:spLocks noGrp="1"/>
          </p:cNvSpPr>
          <p:nvPr>
            <p:ph type="sldNum" sz="quarter" idx="12"/>
          </p:nvPr>
        </p:nvSpPr>
        <p:spPr>
          <a:xfrm>
            <a:off x="3770293" y="6941827"/>
            <a:ext cx="2189202" cy="396313"/>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24" name="Content Placeholder 23">
            <a:extLst>
              <a:ext uri="{FF2B5EF4-FFF2-40B4-BE49-F238E27FC236}">
                <a16:creationId xmlns:a16="http://schemas.microsoft.com/office/drawing/2014/main" id="{EF9F132D-CDDB-A34B-ADB1-3AA10596FB58}"/>
              </a:ext>
            </a:extLst>
          </p:cNvPr>
          <p:cNvSpPr>
            <a:spLocks noGrp="1"/>
          </p:cNvSpPr>
          <p:nvPr>
            <p:ph sz="quarter" idx="16"/>
          </p:nvPr>
        </p:nvSpPr>
        <p:spPr>
          <a:xfrm>
            <a:off x="482277" y="2942553"/>
            <a:ext cx="4278441" cy="3366327"/>
          </a:xfrm>
          <a:prstGeom prst="rect">
            <a:avLst/>
          </a:prstGeom>
        </p:spPr>
        <p:txBody>
          <a:bodyPr/>
          <a:lstStyle/>
          <a:p>
            <a:pPr lvl="0"/>
            <a:r>
              <a:rPr lang="en-US"/>
              <a:t>Click to edit Master text styles</a:t>
            </a:r>
          </a:p>
        </p:txBody>
      </p:sp>
      <p:sp>
        <p:nvSpPr>
          <p:cNvPr id="25" name="Content Placeholder 23">
            <a:extLst>
              <a:ext uri="{FF2B5EF4-FFF2-40B4-BE49-F238E27FC236}">
                <a16:creationId xmlns:a16="http://schemas.microsoft.com/office/drawing/2014/main" id="{2EECE573-4864-4446-B1A2-522D7C3895A8}"/>
              </a:ext>
            </a:extLst>
          </p:cNvPr>
          <p:cNvSpPr>
            <a:spLocks noGrp="1"/>
          </p:cNvSpPr>
          <p:nvPr>
            <p:ph sz="quarter" idx="17"/>
          </p:nvPr>
        </p:nvSpPr>
        <p:spPr>
          <a:xfrm>
            <a:off x="4969071" y="2942553"/>
            <a:ext cx="4278441" cy="3366327"/>
          </a:xfrm>
          <a:prstGeom prst="rect">
            <a:avLst/>
          </a:prstGeom>
        </p:spPr>
        <p:txBody>
          <a:bodyPr/>
          <a:lstStyle/>
          <a:p>
            <a:pPr lvl="0"/>
            <a:r>
              <a:rPr lang="en-US"/>
              <a:t>Click to edit Master text styles</a:t>
            </a:r>
          </a:p>
        </p:txBody>
      </p:sp>
      <p:sp>
        <p:nvSpPr>
          <p:cNvPr id="9" name="Title 1">
            <a:extLst>
              <a:ext uri="{FF2B5EF4-FFF2-40B4-BE49-F238E27FC236}">
                <a16:creationId xmlns:a16="http://schemas.microsoft.com/office/drawing/2014/main" id="{FC9D05DB-B8C2-D64B-A314-EF6D52902958}"/>
              </a:ext>
            </a:extLst>
          </p:cNvPr>
          <p:cNvSpPr>
            <a:spLocks noGrp="1"/>
          </p:cNvSpPr>
          <p:nvPr>
            <p:ph type="title" hasCustomPrompt="1"/>
          </p:nvPr>
        </p:nvSpPr>
        <p:spPr>
          <a:xfrm>
            <a:off x="467498" y="495955"/>
            <a:ext cx="9262290" cy="504378"/>
          </a:xfrm>
          <a:prstGeom prst="rect">
            <a:avLst/>
          </a:prstGeom>
        </p:spPr>
        <p:txBody>
          <a:bodyPr/>
          <a:lstStyle/>
          <a:p>
            <a:r>
              <a:rPr lang="en-US"/>
              <a:t>CLICK TO EDIT MASTER TITLE STYLE</a:t>
            </a:r>
          </a:p>
        </p:txBody>
      </p:sp>
      <p:sp>
        <p:nvSpPr>
          <p:cNvPr id="10" name="Text Placeholder 4">
            <a:extLst>
              <a:ext uri="{FF2B5EF4-FFF2-40B4-BE49-F238E27FC236}">
                <a16:creationId xmlns:a16="http://schemas.microsoft.com/office/drawing/2014/main" id="{BD91D179-148F-0547-B1DD-5FB268B2C2C5}"/>
              </a:ext>
            </a:extLst>
          </p:cNvPr>
          <p:cNvSpPr>
            <a:spLocks noGrp="1"/>
          </p:cNvSpPr>
          <p:nvPr>
            <p:ph type="body" sz="quarter" idx="10" hasCustomPrompt="1"/>
          </p:nvPr>
        </p:nvSpPr>
        <p:spPr>
          <a:xfrm>
            <a:off x="467909" y="1024872"/>
            <a:ext cx="9128433" cy="394448"/>
          </a:xfrm>
          <a:prstGeom prst="rect">
            <a:avLst/>
          </a:prstGeom>
        </p:spPr>
        <p:txBody>
          <a:bodyPr>
            <a:normAutofit/>
          </a:bodyPr>
          <a:lstStyle>
            <a:lvl1pPr marL="0" indent="0">
              <a:buNone/>
              <a:defRPr sz="2341">
                <a:solidFill>
                  <a:schemeClr val="accent3">
                    <a:lumMod val="75000"/>
                  </a:schemeClr>
                </a:solidFill>
              </a:defRPr>
            </a:lvl1pPr>
            <a:lvl2pPr marL="364880" indent="0">
              <a:buNone/>
              <a:defRPr/>
            </a:lvl2pPr>
            <a:lvl3pPr marL="729760" indent="0">
              <a:buNone/>
              <a:defRPr/>
            </a:lvl3pPr>
            <a:lvl4pPr marL="1094640" indent="0">
              <a:buNone/>
              <a:defRPr/>
            </a:lvl4pPr>
            <a:lvl5pPr marL="1459520" indent="0">
              <a:buNone/>
              <a:defRPr/>
            </a:lvl5pPr>
          </a:lstStyle>
          <a:p>
            <a:pPr lvl="0"/>
            <a:r>
              <a:rPr lang="en-US"/>
              <a:t>Click To Edit Master Text Style</a:t>
            </a:r>
          </a:p>
        </p:txBody>
      </p:sp>
    </p:spTree>
    <p:extLst>
      <p:ext uri="{BB962C8B-B14F-4D97-AF65-F5344CB8AC3E}">
        <p14:creationId xmlns:p14="http://schemas.microsoft.com/office/powerpoint/2010/main" val="2661862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Header title text image bottom">
    <p:spTree>
      <p:nvGrpSpPr>
        <p:cNvPr id="1" name=""/>
        <p:cNvGrpSpPr/>
        <p:nvPr/>
      </p:nvGrpSpPr>
      <p:grpSpPr>
        <a:xfrm>
          <a:off x="0" y="0"/>
          <a:ext cx="0" cy="0"/>
          <a:chOff x="0" y="0"/>
          <a:chExt cx="0" cy="0"/>
        </a:xfrm>
      </p:grpSpPr>
      <p:sp>
        <p:nvSpPr>
          <p:cNvPr id="18" name="Picture Placeholder 2">
            <a:extLst>
              <a:ext uri="{FF2B5EF4-FFF2-40B4-BE49-F238E27FC236}">
                <a16:creationId xmlns:a16="http://schemas.microsoft.com/office/drawing/2014/main" id="{289B3FB6-2A11-1843-9838-CCBDC4BDA552}"/>
              </a:ext>
            </a:extLst>
          </p:cNvPr>
          <p:cNvSpPr>
            <a:spLocks noGrp="1"/>
          </p:cNvSpPr>
          <p:nvPr>
            <p:ph type="pic" sz="quarter" idx="11"/>
          </p:nvPr>
        </p:nvSpPr>
        <p:spPr>
          <a:xfrm>
            <a:off x="-6665" y="2889141"/>
            <a:ext cx="9729788" cy="4554647"/>
          </a:xfrm>
        </p:spPr>
        <p:txBody>
          <a:bodyPr/>
          <a:lstStyle>
            <a:lvl1pPr marL="0" indent="0">
              <a:buNone/>
              <a:defRPr/>
            </a:lvl1pPr>
          </a:lstStyle>
          <a:p>
            <a:r>
              <a:rPr lang="en-US"/>
              <a:t>Click icon to add picture</a:t>
            </a:r>
          </a:p>
        </p:txBody>
      </p:sp>
      <p:sp>
        <p:nvSpPr>
          <p:cNvPr id="9" name="Rectangle 8">
            <a:extLst>
              <a:ext uri="{FF2B5EF4-FFF2-40B4-BE49-F238E27FC236}">
                <a16:creationId xmlns:a16="http://schemas.microsoft.com/office/drawing/2014/main" id="{FE7D895E-45CC-2C45-986A-623485A7637B}"/>
              </a:ext>
            </a:extLst>
          </p:cNvPr>
          <p:cNvSpPr/>
          <p:nvPr/>
        </p:nvSpPr>
        <p:spPr>
          <a:xfrm>
            <a:off x="0" y="275176"/>
            <a:ext cx="9748114" cy="26139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E0F8BAE-2ADA-0F4B-A9F7-3B43C2FE2AF4}"/>
              </a:ext>
            </a:extLst>
          </p:cNvPr>
          <p:cNvSpPr/>
          <p:nvPr/>
        </p:nvSpPr>
        <p:spPr>
          <a:xfrm>
            <a:off x="0" y="5927839"/>
            <a:ext cx="9729788" cy="15159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F1C7A70E-7B7F-5E47-85B6-3523AAD24A70}"/>
              </a:ext>
            </a:extLst>
          </p:cNvPr>
          <p:cNvSpPr>
            <a:spLocks noGrp="1"/>
          </p:cNvSpPr>
          <p:nvPr>
            <p:ph type="ctrTitle" hasCustomPrompt="1"/>
          </p:nvPr>
        </p:nvSpPr>
        <p:spPr>
          <a:xfrm>
            <a:off x="175605" y="597467"/>
            <a:ext cx="4488030" cy="1985010"/>
          </a:xfrm>
          <a:solidFill>
            <a:srgbClr val="FFFFFF">
              <a:alpha val="80000"/>
            </a:srgbClr>
          </a:solidFill>
        </p:spPr>
        <p:txBody>
          <a:bodyPr anchor="ctr" anchorCtr="0">
            <a:noAutofit/>
          </a:bodyPr>
          <a:lstStyle>
            <a:lvl1pPr algn="ctr">
              <a:defRPr sz="3831" b="1" i="0" spc="319">
                <a:solidFill>
                  <a:schemeClr val="accent1"/>
                </a:solidFill>
                <a:latin typeface="Arial" panose="020B0604020202020204" pitchFamily="34" charset="0"/>
                <a:cs typeface="Arial" panose="020B0604020202020204" pitchFamily="34" charset="0"/>
              </a:defRPr>
            </a:lvl1pPr>
          </a:lstStyle>
          <a:p>
            <a:r>
              <a:rPr lang="en-US"/>
              <a:t>Click To Edit Master Title Style</a:t>
            </a:r>
          </a:p>
        </p:txBody>
      </p:sp>
      <p:pic>
        <p:nvPicPr>
          <p:cNvPr id="15" name="Picture 14" descr="A picture containing window&#10;&#10;Description automatically generated">
            <a:extLst>
              <a:ext uri="{FF2B5EF4-FFF2-40B4-BE49-F238E27FC236}">
                <a16:creationId xmlns:a16="http://schemas.microsoft.com/office/drawing/2014/main" id="{A49CABA2-E7A4-0941-ABDC-B51C521BB8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513564" y="6826037"/>
            <a:ext cx="1070277" cy="504378"/>
          </a:xfrm>
          <a:prstGeom prst="rect">
            <a:avLst/>
          </a:prstGeom>
        </p:spPr>
      </p:pic>
      <p:sp>
        <p:nvSpPr>
          <p:cNvPr id="16" name="Text Placeholder 13">
            <a:extLst>
              <a:ext uri="{FF2B5EF4-FFF2-40B4-BE49-F238E27FC236}">
                <a16:creationId xmlns:a16="http://schemas.microsoft.com/office/drawing/2014/main" id="{19DBC63C-7188-AE4C-A5E4-BA8169AE411E}"/>
              </a:ext>
            </a:extLst>
          </p:cNvPr>
          <p:cNvSpPr>
            <a:spLocks noGrp="1"/>
          </p:cNvSpPr>
          <p:nvPr>
            <p:ph type="body" sz="quarter" idx="10"/>
          </p:nvPr>
        </p:nvSpPr>
        <p:spPr>
          <a:xfrm>
            <a:off x="4864894" y="787811"/>
            <a:ext cx="4183809" cy="1588697"/>
          </a:xfrm>
        </p:spPr>
        <p:txBody>
          <a:bodyPr anchor="ctr" anchorCtr="0"/>
          <a:lstStyle>
            <a:lvl1pPr marL="0" indent="0" algn="l">
              <a:buNone/>
              <a:defRPr sz="1703"/>
            </a:lvl1pPr>
          </a:lstStyle>
          <a:p>
            <a:pPr lvl="0"/>
            <a:r>
              <a:rPr lang="en-US"/>
              <a:t>Click to edit Master text styles</a:t>
            </a:r>
          </a:p>
        </p:txBody>
      </p:sp>
    </p:spTree>
    <p:extLst>
      <p:ext uri="{BB962C8B-B14F-4D97-AF65-F5344CB8AC3E}">
        <p14:creationId xmlns:p14="http://schemas.microsoft.com/office/powerpoint/2010/main" val="3400547204"/>
      </p:ext>
    </p:extLst>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4616460" y="1498956"/>
            <a:ext cx="4621649" cy="4963376"/>
          </a:xfrm>
          <a:prstGeom prst="rect">
            <a:avLst/>
          </a:prstGeom>
        </p:spPr>
        <p:txBody>
          <a:bodyPr anchor="t"/>
          <a:lstStyle>
            <a:lvl1pPr marL="0" indent="0">
              <a:buNone/>
              <a:defRPr sz="2554"/>
            </a:lvl1pPr>
            <a:lvl2pPr marL="364880" indent="0">
              <a:buNone/>
              <a:defRPr sz="2235"/>
            </a:lvl2pPr>
            <a:lvl3pPr marL="729760" indent="0">
              <a:buNone/>
              <a:defRPr sz="1915"/>
            </a:lvl3pPr>
            <a:lvl4pPr marL="1094640" indent="0">
              <a:buNone/>
              <a:defRPr sz="1596"/>
            </a:lvl4pPr>
            <a:lvl5pPr marL="1459520" indent="0">
              <a:buNone/>
              <a:defRPr sz="1596"/>
            </a:lvl5pPr>
            <a:lvl6pPr marL="1824399" indent="0">
              <a:buNone/>
              <a:defRPr sz="1596"/>
            </a:lvl6pPr>
            <a:lvl7pPr marL="2189279" indent="0">
              <a:buNone/>
              <a:defRPr sz="1596"/>
            </a:lvl7pPr>
            <a:lvl8pPr marL="2554159" indent="0">
              <a:buNone/>
              <a:defRPr sz="1596"/>
            </a:lvl8pPr>
            <a:lvl9pPr marL="2919039" indent="0">
              <a:buNone/>
              <a:defRPr sz="1596"/>
            </a:lvl9pPr>
          </a:lstStyle>
          <a:p>
            <a:r>
              <a:rPr lang="en-US"/>
              <a:t>Click icon to add picture</a:t>
            </a:r>
          </a:p>
        </p:txBody>
      </p:sp>
      <p:sp>
        <p:nvSpPr>
          <p:cNvPr id="7" name="Slide Number Placeholder 6"/>
          <p:cNvSpPr>
            <a:spLocks noGrp="1"/>
          </p:cNvSpPr>
          <p:nvPr>
            <p:ph type="sldNum" sz="quarter" idx="12"/>
          </p:nvPr>
        </p:nvSpPr>
        <p:spPr>
          <a:xfrm>
            <a:off x="3770293" y="6941827"/>
            <a:ext cx="2189202" cy="396313"/>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9" name="Text Placeholder 3">
            <a:extLst>
              <a:ext uri="{FF2B5EF4-FFF2-40B4-BE49-F238E27FC236}">
                <a16:creationId xmlns:a16="http://schemas.microsoft.com/office/drawing/2014/main" id="{12C9C78B-B73A-C44B-8348-AB5735434E32}"/>
              </a:ext>
            </a:extLst>
          </p:cNvPr>
          <p:cNvSpPr>
            <a:spLocks noGrp="1"/>
          </p:cNvSpPr>
          <p:nvPr>
            <p:ph type="body" sz="half" idx="2"/>
          </p:nvPr>
        </p:nvSpPr>
        <p:spPr>
          <a:xfrm>
            <a:off x="465832" y="1743316"/>
            <a:ext cx="3883956" cy="4719016"/>
          </a:xfrm>
          <a:prstGeom prst="rect">
            <a:avLst/>
          </a:prstGeom>
        </p:spPr>
        <p:txBody>
          <a:bodyPr/>
          <a:lstStyle>
            <a:lvl1pPr marL="0" indent="0">
              <a:buNone/>
              <a:defRPr sz="1915"/>
            </a:lvl1pPr>
            <a:lvl2pPr marL="364880" indent="0">
              <a:buNone/>
              <a:defRPr sz="1117"/>
            </a:lvl2pPr>
            <a:lvl3pPr marL="729760" indent="0">
              <a:buNone/>
              <a:defRPr sz="958"/>
            </a:lvl3pPr>
            <a:lvl4pPr marL="1094640" indent="0">
              <a:buNone/>
              <a:defRPr sz="798"/>
            </a:lvl4pPr>
            <a:lvl5pPr marL="1459520" indent="0">
              <a:buNone/>
              <a:defRPr sz="798"/>
            </a:lvl5pPr>
            <a:lvl6pPr marL="1824399" indent="0">
              <a:buNone/>
              <a:defRPr sz="798"/>
            </a:lvl6pPr>
            <a:lvl7pPr marL="2189279" indent="0">
              <a:buNone/>
              <a:defRPr sz="798"/>
            </a:lvl7pPr>
            <a:lvl8pPr marL="2554159" indent="0">
              <a:buNone/>
              <a:defRPr sz="798"/>
            </a:lvl8pPr>
            <a:lvl9pPr marL="2919039" indent="0">
              <a:buNone/>
              <a:defRPr sz="798"/>
            </a:lvl9pPr>
          </a:lstStyle>
          <a:p>
            <a:pPr lvl="0"/>
            <a:r>
              <a:rPr lang="en-US"/>
              <a:t>Click to edit Master text styles</a:t>
            </a:r>
          </a:p>
        </p:txBody>
      </p:sp>
      <p:sp>
        <p:nvSpPr>
          <p:cNvPr id="11" name="Title 1">
            <a:extLst>
              <a:ext uri="{FF2B5EF4-FFF2-40B4-BE49-F238E27FC236}">
                <a16:creationId xmlns:a16="http://schemas.microsoft.com/office/drawing/2014/main" id="{6A86B4C5-A480-5748-ADF5-91E0734D35A4}"/>
              </a:ext>
            </a:extLst>
          </p:cNvPr>
          <p:cNvSpPr>
            <a:spLocks noGrp="1"/>
          </p:cNvSpPr>
          <p:nvPr>
            <p:ph type="title" hasCustomPrompt="1"/>
          </p:nvPr>
        </p:nvSpPr>
        <p:spPr>
          <a:xfrm>
            <a:off x="467498" y="495955"/>
            <a:ext cx="9262290" cy="504378"/>
          </a:xfrm>
          <a:prstGeom prst="rect">
            <a:avLst/>
          </a:prstGeom>
        </p:spPr>
        <p:txBody>
          <a:bodyPr/>
          <a:lstStyle/>
          <a:p>
            <a:r>
              <a:rPr lang="en-US"/>
              <a:t>CLICK TO EDIT MASTER TITLE STYLE</a:t>
            </a:r>
          </a:p>
        </p:txBody>
      </p:sp>
      <p:sp>
        <p:nvSpPr>
          <p:cNvPr id="12" name="Text Placeholder 4">
            <a:extLst>
              <a:ext uri="{FF2B5EF4-FFF2-40B4-BE49-F238E27FC236}">
                <a16:creationId xmlns:a16="http://schemas.microsoft.com/office/drawing/2014/main" id="{60ED867A-9DF8-D347-8953-C07A7C433AF1}"/>
              </a:ext>
            </a:extLst>
          </p:cNvPr>
          <p:cNvSpPr>
            <a:spLocks noGrp="1"/>
          </p:cNvSpPr>
          <p:nvPr>
            <p:ph type="body" sz="quarter" idx="10" hasCustomPrompt="1"/>
          </p:nvPr>
        </p:nvSpPr>
        <p:spPr>
          <a:xfrm>
            <a:off x="467909" y="1024872"/>
            <a:ext cx="9128433" cy="394448"/>
          </a:xfrm>
          <a:prstGeom prst="rect">
            <a:avLst/>
          </a:prstGeom>
        </p:spPr>
        <p:txBody>
          <a:bodyPr>
            <a:normAutofit/>
          </a:bodyPr>
          <a:lstStyle>
            <a:lvl1pPr marL="0" indent="0">
              <a:buNone/>
              <a:defRPr sz="2341">
                <a:solidFill>
                  <a:schemeClr val="accent3">
                    <a:lumMod val="75000"/>
                  </a:schemeClr>
                </a:solidFill>
              </a:defRPr>
            </a:lvl1pPr>
            <a:lvl2pPr marL="364880" indent="0">
              <a:buNone/>
              <a:defRPr/>
            </a:lvl2pPr>
            <a:lvl3pPr marL="729760" indent="0">
              <a:buNone/>
              <a:defRPr/>
            </a:lvl3pPr>
            <a:lvl4pPr marL="1094640" indent="0">
              <a:buNone/>
              <a:defRPr/>
            </a:lvl4pPr>
            <a:lvl5pPr marL="1459520" indent="0">
              <a:buNone/>
              <a:defRPr/>
            </a:lvl5pPr>
          </a:lstStyle>
          <a:p>
            <a:pPr lvl="0"/>
            <a:r>
              <a:rPr lang="en-US"/>
              <a:t>Click To Edit Master Text Style</a:t>
            </a:r>
          </a:p>
        </p:txBody>
      </p:sp>
    </p:spTree>
    <p:extLst>
      <p:ext uri="{BB962C8B-B14F-4D97-AF65-F5344CB8AC3E}">
        <p14:creationId xmlns:p14="http://schemas.microsoft.com/office/powerpoint/2010/main" val="33058905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 row 2 column images">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a:xfrm>
            <a:off x="3770293" y="6941827"/>
            <a:ext cx="2189202" cy="396313"/>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8" name="Picture Placeholder 13">
            <a:extLst>
              <a:ext uri="{FF2B5EF4-FFF2-40B4-BE49-F238E27FC236}">
                <a16:creationId xmlns:a16="http://schemas.microsoft.com/office/drawing/2014/main" id="{EEFA0AB4-1787-DD48-8CDD-44D222324AAA}"/>
              </a:ext>
            </a:extLst>
          </p:cNvPr>
          <p:cNvSpPr>
            <a:spLocks noGrp="1"/>
          </p:cNvSpPr>
          <p:nvPr>
            <p:ph type="pic" sz="quarter" idx="25"/>
          </p:nvPr>
        </p:nvSpPr>
        <p:spPr>
          <a:xfrm>
            <a:off x="965825" y="3717511"/>
            <a:ext cx="4943932" cy="2290827"/>
          </a:xfrm>
          <a:prstGeom prst="rect">
            <a:avLst/>
          </a:prstGeom>
          <a:effectLst/>
        </p:spPr>
        <p:txBody>
          <a:bodyPr>
            <a:normAutofit/>
          </a:bodyPr>
          <a:lstStyle>
            <a:lvl1pPr marL="0" indent="0">
              <a:buNone/>
              <a:defRPr sz="1490">
                <a:ln>
                  <a:noFill/>
                </a:ln>
                <a:solidFill>
                  <a:schemeClr val="bg1">
                    <a:lumMod val="85000"/>
                  </a:schemeClr>
                </a:solidFill>
              </a:defRPr>
            </a:lvl1pPr>
          </a:lstStyle>
          <a:p>
            <a:r>
              <a:rPr lang="en-US"/>
              <a:t>Click icon to add picture</a:t>
            </a:r>
          </a:p>
        </p:txBody>
      </p:sp>
      <p:sp>
        <p:nvSpPr>
          <p:cNvPr id="9" name="Picture Placeholder 13">
            <a:extLst>
              <a:ext uri="{FF2B5EF4-FFF2-40B4-BE49-F238E27FC236}">
                <a16:creationId xmlns:a16="http://schemas.microsoft.com/office/drawing/2014/main" id="{241DC66F-E834-E54E-9E5B-329BEC5F92A4}"/>
              </a:ext>
            </a:extLst>
          </p:cNvPr>
          <p:cNvSpPr>
            <a:spLocks noGrp="1"/>
          </p:cNvSpPr>
          <p:nvPr>
            <p:ph type="pic" sz="quarter" idx="26"/>
          </p:nvPr>
        </p:nvSpPr>
        <p:spPr>
          <a:xfrm>
            <a:off x="3835702" y="1655401"/>
            <a:ext cx="5102008" cy="2007256"/>
          </a:xfrm>
          <a:prstGeom prst="rect">
            <a:avLst/>
          </a:prstGeom>
          <a:effectLst/>
        </p:spPr>
        <p:txBody>
          <a:bodyPr>
            <a:normAutofit/>
          </a:bodyPr>
          <a:lstStyle>
            <a:lvl1pPr marL="0" indent="0">
              <a:buNone/>
              <a:defRPr sz="1490">
                <a:ln>
                  <a:noFill/>
                </a:ln>
                <a:solidFill>
                  <a:schemeClr val="bg1">
                    <a:lumMod val="85000"/>
                  </a:schemeClr>
                </a:solidFill>
              </a:defRPr>
            </a:lvl1pPr>
          </a:lstStyle>
          <a:p>
            <a:r>
              <a:rPr lang="en-US"/>
              <a:t>Click icon to add picture</a:t>
            </a:r>
          </a:p>
        </p:txBody>
      </p:sp>
      <p:sp>
        <p:nvSpPr>
          <p:cNvPr id="11" name="Picture Placeholder 13">
            <a:extLst>
              <a:ext uri="{FF2B5EF4-FFF2-40B4-BE49-F238E27FC236}">
                <a16:creationId xmlns:a16="http://schemas.microsoft.com/office/drawing/2014/main" id="{D56CED53-9BE3-2949-9C21-7DC7D69901C4}"/>
              </a:ext>
            </a:extLst>
          </p:cNvPr>
          <p:cNvSpPr>
            <a:spLocks noGrp="1"/>
          </p:cNvSpPr>
          <p:nvPr>
            <p:ph type="pic" sz="quarter" idx="27"/>
          </p:nvPr>
        </p:nvSpPr>
        <p:spPr>
          <a:xfrm>
            <a:off x="5961539" y="3717511"/>
            <a:ext cx="2976170" cy="2290827"/>
          </a:xfrm>
          <a:prstGeom prst="rect">
            <a:avLst/>
          </a:prstGeom>
          <a:effectLst/>
        </p:spPr>
        <p:txBody>
          <a:bodyPr>
            <a:normAutofit/>
          </a:bodyPr>
          <a:lstStyle>
            <a:lvl1pPr marL="0" indent="0">
              <a:buNone/>
              <a:defRPr sz="1490">
                <a:ln>
                  <a:noFill/>
                </a:ln>
                <a:solidFill>
                  <a:schemeClr val="bg1">
                    <a:lumMod val="85000"/>
                  </a:schemeClr>
                </a:solidFill>
              </a:defRPr>
            </a:lvl1pPr>
          </a:lstStyle>
          <a:p>
            <a:r>
              <a:rPr lang="en-US"/>
              <a:t>Click icon to add picture</a:t>
            </a:r>
          </a:p>
        </p:txBody>
      </p:sp>
      <p:sp>
        <p:nvSpPr>
          <p:cNvPr id="12" name="Picture Placeholder 13">
            <a:extLst>
              <a:ext uri="{FF2B5EF4-FFF2-40B4-BE49-F238E27FC236}">
                <a16:creationId xmlns:a16="http://schemas.microsoft.com/office/drawing/2014/main" id="{6408CF4C-F181-6140-A950-B744426F3144}"/>
              </a:ext>
            </a:extLst>
          </p:cNvPr>
          <p:cNvSpPr>
            <a:spLocks noGrp="1"/>
          </p:cNvSpPr>
          <p:nvPr>
            <p:ph type="pic" sz="quarter" idx="30"/>
          </p:nvPr>
        </p:nvSpPr>
        <p:spPr>
          <a:xfrm>
            <a:off x="965824" y="1655401"/>
            <a:ext cx="2804469" cy="2007256"/>
          </a:xfrm>
          <a:prstGeom prst="rect">
            <a:avLst/>
          </a:prstGeom>
          <a:effectLst/>
        </p:spPr>
        <p:txBody>
          <a:bodyPr>
            <a:normAutofit/>
          </a:bodyPr>
          <a:lstStyle>
            <a:lvl1pPr marL="0" indent="0">
              <a:buNone/>
              <a:defRPr sz="1490">
                <a:ln>
                  <a:noFill/>
                </a:ln>
                <a:solidFill>
                  <a:schemeClr val="bg1">
                    <a:lumMod val="85000"/>
                  </a:schemeClr>
                </a:solidFill>
              </a:defRPr>
            </a:lvl1pPr>
          </a:lstStyle>
          <a:p>
            <a:r>
              <a:rPr lang="en-US"/>
              <a:t>Click icon to add picture</a:t>
            </a:r>
          </a:p>
        </p:txBody>
      </p:sp>
      <p:sp>
        <p:nvSpPr>
          <p:cNvPr id="13" name="Title 1">
            <a:extLst>
              <a:ext uri="{FF2B5EF4-FFF2-40B4-BE49-F238E27FC236}">
                <a16:creationId xmlns:a16="http://schemas.microsoft.com/office/drawing/2014/main" id="{B192F8B5-4C22-CA4E-8454-025137353009}"/>
              </a:ext>
            </a:extLst>
          </p:cNvPr>
          <p:cNvSpPr>
            <a:spLocks noGrp="1"/>
          </p:cNvSpPr>
          <p:nvPr>
            <p:ph type="title" hasCustomPrompt="1"/>
          </p:nvPr>
        </p:nvSpPr>
        <p:spPr>
          <a:xfrm>
            <a:off x="467498" y="495955"/>
            <a:ext cx="9262290" cy="504378"/>
          </a:xfrm>
          <a:prstGeom prst="rect">
            <a:avLst/>
          </a:prstGeom>
        </p:spPr>
        <p:txBody>
          <a:bodyPr/>
          <a:lstStyle/>
          <a:p>
            <a:r>
              <a:rPr lang="en-US"/>
              <a:t>CLICK TO EDIT MASTER TITLE STYLE</a:t>
            </a:r>
          </a:p>
        </p:txBody>
      </p:sp>
      <p:sp>
        <p:nvSpPr>
          <p:cNvPr id="14" name="Text Placeholder 4">
            <a:extLst>
              <a:ext uri="{FF2B5EF4-FFF2-40B4-BE49-F238E27FC236}">
                <a16:creationId xmlns:a16="http://schemas.microsoft.com/office/drawing/2014/main" id="{5AC7A8C8-5630-7442-8EAE-7D7AF9C512C6}"/>
              </a:ext>
            </a:extLst>
          </p:cNvPr>
          <p:cNvSpPr>
            <a:spLocks noGrp="1"/>
          </p:cNvSpPr>
          <p:nvPr>
            <p:ph type="body" sz="quarter" idx="10" hasCustomPrompt="1"/>
          </p:nvPr>
        </p:nvSpPr>
        <p:spPr>
          <a:xfrm>
            <a:off x="467909" y="1024872"/>
            <a:ext cx="9128433" cy="394448"/>
          </a:xfrm>
          <a:prstGeom prst="rect">
            <a:avLst/>
          </a:prstGeom>
        </p:spPr>
        <p:txBody>
          <a:bodyPr>
            <a:normAutofit/>
          </a:bodyPr>
          <a:lstStyle>
            <a:lvl1pPr marL="0" indent="0">
              <a:buNone/>
              <a:defRPr sz="2341">
                <a:solidFill>
                  <a:schemeClr val="accent3">
                    <a:lumMod val="75000"/>
                  </a:schemeClr>
                </a:solidFill>
              </a:defRPr>
            </a:lvl1pPr>
            <a:lvl2pPr marL="364880" indent="0">
              <a:buNone/>
              <a:defRPr/>
            </a:lvl2pPr>
            <a:lvl3pPr marL="729760" indent="0">
              <a:buNone/>
              <a:defRPr/>
            </a:lvl3pPr>
            <a:lvl4pPr marL="1094640" indent="0">
              <a:buNone/>
              <a:defRPr/>
            </a:lvl4pPr>
            <a:lvl5pPr marL="1459520" indent="0">
              <a:buNone/>
              <a:defRPr/>
            </a:lvl5pPr>
          </a:lstStyle>
          <a:p>
            <a:pPr lvl="0"/>
            <a:r>
              <a:rPr lang="en-US"/>
              <a:t>Click To Edit Master Text Style</a:t>
            </a:r>
          </a:p>
        </p:txBody>
      </p:sp>
    </p:spTree>
    <p:extLst>
      <p:ext uri="{BB962C8B-B14F-4D97-AF65-F5344CB8AC3E}">
        <p14:creationId xmlns:p14="http://schemas.microsoft.com/office/powerpoint/2010/main" val="6117079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hank You">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BFE6F55-0387-DE4D-A9FE-5D9530C33D6B}"/>
              </a:ext>
            </a:extLst>
          </p:cNvPr>
          <p:cNvSpPr/>
          <p:nvPr/>
        </p:nvSpPr>
        <p:spPr>
          <a:xfrm>
            <a:off x="0" y="312709"/>
            <a:ext cx="9729788" cy="71310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8EC084A0-8692-854A-B8A2-78FE2C3BD5EF}"/>
              </a:ext>
            </a:extLst>
          </p:cNvPr>
          <p:cNvSpPr>
            <a:spLocks noGrp="1"/>
          </p:cNvSpPr>
          <p:nvPr>
            <p:ph type="ctrTitle" hasCustomPrompt="1"/>
          </p:nvPr>
        </p:nvSpPr>
        <p:spPr>
          <a:xfrm>
            <a:off x="479825" y="664326"/>
            <a:ext cx="8756809" cy="2591541"/>
          </a:xfrm>
        </p:spPr>
        <p:txBody>
          <a:bodyPr anchor="b">
            <a:noAutofit/>
          </a:bodyPr>
          <a:lstStyle>
            <a:lvl1pPr algn="ctr">
              <a:defRPr sz="3831" b="1" i="0" spc="319">
                <a:solidFill>
                  <a:schemeClr val="accent1"/>
                </a:solidFill>
                <a:latin typeface="Arial" panose="020B0604020202020204" pitchFamily="34" charset="0"/>
                <a:cs typeface="Arial" panose="020B0604020202020204" pitchFamily="34" charset="0"/>
              </a:defRPr>
            </a:lvl1pPr>
          </a:lstStyle>
          <a:p>
            <a:r>
              <a:rPr lang="en-US"/>
              <a:t>CLICK TO EDIT MASTER TITLE STYLE</a:t>
            </a:r>
          </a:p>
        </p:txBody>
      </p:sp>
      <p:cxnSp>
        <p:nvCxnSpPr>
          <p:cNvPr id="6" name="Straight Connector 5">
            <a:extLst>
              <a:ext uri="{FF2B5EF4-FFF2-40B4-BE49-F238E27FC236}">
                <a16:creationId xmlns:a16="http://schemas.microsoft.com/office/drawing/2014/main" id="{39B49AD1-75D8-214D-B7C0-5818DAB9B50D}"/>
              </a:ext>
            </a:extLst>
          </p:cNvPr>
          <p:cNvCxnSpPr>
            <a:cxnSpLocks/>
          </p:cNvCxnSpPr>
          <p:nvPr/>
        </p:nvCxnSpPr>
        <p:spPr>
          <a:xfrm>
            <a:off x="4371739" y="3524882"/>
            <a:ext cx="972979"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5DACE190-329F-2E4F-B504-213DF0BB94F1}"/>
              </a:ext>
            </a:extLst>
          </p:cNvPr>
          <p:cNvSpPr/>
          <p:nvPr/>
        </p:nvSpPr>
        <p:spPr>
          <a:xfrm>
            <a:off x="0" y="7195662"/>
            <a:ext cx="9729788" cy="2481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window, drawing&#10;&#10;Description automatically generated">
            <a:extLst>
              <a:ext uri="{FF2B5EF4-FFF2-40B4-BE49-F238E27FC236}">
                <a16:creationId xmlns:a16="http://schemas.microsoft.com/office/drawing/2014/main" id="{7C1BE7DB-FFE1-DD4D-8D8C-E3C3CCE444B0}"/>
              </a:ext>
            </a:extLst>
          </p:cNvPr>
          <p:cNvPicPr>
            <a:picLocks noChangeAspect="1"/>
          </p:cNvPicPr>
          <p:nvPr/>
        </p:nvPicPr>
        <p:blipFill>
          <a:blip r:embed="rId2"/>
          <a:stretch>
            <a:fillRect/>
          </a:stretch>
        </p:blipFill>
        <p:spPr>
          <a:xfrm>
            <a:off x="3108218" y="3878248"/>
            <a:ext cx="3500021" cy="771948"/>
          </a:xfrm>
          <a:prstGeom prst="rect">
            <a:avLst/>
          </a:prstGeom>
        </p:spPr>
      </p:pic>
    </p:spTree>
    <p:extLst>
      <p:ext uri="{BB962C8B-B14F-4D97-AF65-F5344CB8AC3E}">
        <p14:creationId xmlns:p14="http://schemas.microsoft.com/office/powerpoint/2010/main" val="1383143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Appendix">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833CB7-6FF6-1B4A-A6EE-C59A0570C88B}"/>
              </a:ext>
            </a:extLst>
          </p:cNvPr>
          <p:cNvSpPr/>
          <p:nvPr/>
        </p:nvSpPr>
        <p:spPr>
          <a:xfrm>
            <a:off x="0" y="312709"/>
            <a:ext cx="9729788" cy="68829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0B23F9A6-81DE-EC43-B89A-EB55D411B032}"/>
              </a:ext>
            </a:extLst>
          </p:cNvPr>
          <p:cNvSpPr>
            <a:spLocks noGrp="1"/>
          </p:cNvSpPr>
          <p:nvPr>
            <p:ph type="ctrTitle"/>
          </p:nvPr>
        </p:nvSpPr>
        <p:spPr>
          <a:xfrm>
            <a:off x="729734" y="0"/>
            <a:ext cx="8270320" cy="7443788"/>
          </a:xfrm>
        </p:spPr>
        <p:txBody>
          <a:bodyPr anchor="ctr" anchorCtr="0">
            <a:noAutofit/>
          </a:bodyPr>
          <a:lstStyle>
            <a:lvl1pPr algn="ctr">
              <a:defRPr sz="4256" b="1" i="0" spc="319">
                <a:latin typeface="Arial" panose="020B0604020202020204" pitchFamily="34" charset="0"/>
                <a:cs typeface="Arial" panose="020B0604020202020204" pitchFamily="34" charset="0"/>
              </a:defRPr>
            </a:lvl1pPr>
          </a:lstStyle>
          <a:p>
            <a:r>
              <a:rPr lang="en-US"/>
              <a:t>Click to edit Master title style</a:t>
            </a:r>
          </a:p>
        </p:txBody>
      </p:sp>
      <p:sp>
        <p:nvSpPr>
          <p:cNvPr id="13" name="Rectangle 12">
            <a:extLst>
              <a:ext uri="{FF2B5EF4-FFF2-40B4-BE49-F238E27FC236}">
                <a16:creationId xmlns:a16="http://schemas.microsoft.com/office/drawing/2014/main" id="{95A25841-9979-2942-86D2-1B164A4E900B}"/>
              </a:ext>
            </a:extLst>
          </p:cNvPr>
          <p:cNvSpPr/>
          <p:nvPr/>
        </p:nvSpPr>
        <p:spPr>
          <a:xfrm>
            <a:off x="0" y="7195662"/>
            <a:ext cx="9729788" cy="2481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45485936"/>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hank you Headline Subhea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833CB7-6FF6-1B4A-A6EE-C59A0570C88B}"/>
              </a:ext>
            </a:extLst>
          </p:cNvPr>
          <p:cNvSpPr/>
          <p:nvPr/>
        </p:nvSpPr>
        <p:spPr>
          <a:xfrm>
            <a:off x="0" y="312709"/>
            <a:ext cx="9729788" cy="68829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0B23F9A6-81DE-EC43-B89A-EB55D411B032}"/>
              </a:ext>
            </a:extLst>
          </p:cNvPr>
          <p:cNvSpPr>
            <a:spLocks noGrp="1"/>
          </p:cNvSpPr>
          <p:nvPr>
            <p:ph type="ctrTitle"/>
          </p:nvPr>
        </p:nvSpPr>
        <p:spPr>
          <a:xfrm>
            <a:off x="729734" y="0"/>
            <a:ext cx="8270320" cy="2474465"/>
          </a:xfrm>
        </p:spPr>
        <p:txBody>
          <a:bodyPr anchor="b">
            <a:noAutofit/>
          </a:bodyPr>
          <a:lstStyle>
            <a:lvl1pPr algn="ctr">
              <a:defRPr sz="4256" b="1" i="0" spc="319">
                <a:latin typeface="Arial" panose="020B0604020202020204" pitchFamily="34" charset="0"/>
                <a:cs typeface="Arial" panose="020B0604020202020204" pitchFamily="34" charset="0"/>
              </a:defRPr>
            </a:lvl1pPr>
          </a:lstStyle>
          <a:p>
            <a:r>
              <a:rPr lang="en-US"/>
              <a:t>Click to edit Master title style</a:t>
            </a:r>
          </a:p>
        </p:txBody>
      </p:sp>
      <p:sp>
        <p:nvSpPr>
          <p:cNvPr id="11" name="Text Placeholder 13">
            <a:extLst>
              <a:ext uri="{FF2B5EF4-FFF2-40B4-BE49-F238E27FC236}">
                <a16:creationId xmlns:a16="http://schemas.microsoft.com/office/drawing/2014/main" id="{091CA77A-272A-814A-96BC-A4114310DBB5}"/>
              </a:ext>
            </a:extLst>
          </p:cNvPr>
          <p:cNvSpPr>
            <a:spLocks noGrp="1"/>
          </p:cNvSpPr>
          <p:nvPr>
            <p:ph type="body" sz="quarter" idx="13"/>
          </p:nvPr>
        </p:nvSpPr>
        <p:spPr>
          <a:xfrm>
            <a:off x="2766325" y="2753217"/>
            <a:ext cx="4183809" cy="645128"/>
          </a:xfrm>
        </p:spPr>
        <p:txBody>
          <a:bodyPr>
            <a:noAutofit/>
          </a:bodyPr>
          <a:lstStyle>
            <a:lvl1pPr marL="0" indent="0" algn="ctr">
              <a:buNone/>
              <a:defRPr sz="1915">
                <a:solidFill>
                  <a:schemeClr val="accent1"/>
                </a:solidFill>
              </a:defRPr>
            </a:lvl1pPr>
          </a:lstStyle>
          <a:p>
            <a:pPr lvl="0"/>
            <a:r>
              <a:rPr lang="en-US"/>
              <a:t>Click to edit Master text styles</a:t>
            </a:r>
          </a:p>
        </p:txBody>
      </p:sp>
      <p:sp>
        <p:nvSpPr>
          <p:cNvPr id="12" name="Text Placeholder 13">
            <a:extLst>
              <a:ext uri="{FF2B5EF4-FFF2-40B4-BE49-F238E27FC236}">
                <a16:creationId xmlns:a16="http://schemas.microsoft.com/office/drawing/2014/main" id="{DE5D873B-4359-3148-9EA5-12582FF28EAD}"/>
              </a:ext>
            </a:extLst>
          </p:cNvPr>
          <p:cNvSpPr>
            <a:spLocks noGrp="1"/>
          </p:cNvSpPr>
          <p:nvPr>
            <p:ph type="body" sz="quarter" idx="14"/>
          </p:nvPr>
        </p:nvSpPr>
        <p:spPr>
          <a:xfrm>
            <a:off x="729734" y="6797980"/>
            <a:ext cx="8270320" cy="397681"/>
          </a:xfrm>
        </p:spPr>
        <p:txBody>
          <a:bodyPr>
            <a:noAutofit/>
          </a:bodyPr>
          <a:lstStyle>
            <a:lvl1pPr marL="0" indent="0" algn="ctr">
              <a:buNone/>
              <a:defRPr sz="1277" b="0" i="0">
                <a:latin typeface="Arial" panose="020B0604020202020204" pitchFamily="34" charset="0"/>
                <a:cs typeface="Arial" panose="020B0604020202020204" pitchFamily="34" charset="0"/>
              </a:defRPr>
            </a:lvl1pPr>
          </a:lstStyle>
          <a:p>
            <a:pPr lvl="0"/>
            <a:r>
              <a:rPr lang="en-US"/>
              <a:t>Click to edit Master text styles</a:t>
            </a:r>
          </a:p>
        </p:txBody>
      </p:sp>
      <p:sp>
        <p:nvSpPr>
          <p:cNvPr id="13" name="Rectangle 12">
            <a:extLst>
              <a:ext uri="{FF2B5EF4-FFF2-40B4-BE49-F238E27FC236}">
                <a16:creationId xmlns:a16="http://schemas.microsoft.com/office/drawing/2014/main" id="{95A25841-9979-2942-86D2-1B164A4E900B}"/>
              </a:ext>
            </a:extLst>
          </p:cNvPr>
          <p:cNvSpPr/>
          <p:nvPr/>
        </p:nvSpPr>
        <p:spPr>
          <a:xfrm>
            <a:off x="0" y="7195662"/>
            <a:ext cx="9729788" cy="2481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31889918"/>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ONTACT M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0833CB7-6FF6-1B4A-A6EE-C59A0570C88B}"/>
              </a:ext>
            </a:extLst>
          </p:cNvPr>
          <p:cNvSpPr/>
          <p:nvPr/>
        </p:nvSpPr>
        <p:spPr>
          <a:xfrm>
            <a:off x="0" y="312709"/>
            <a:ext cx="9729788" cy="68829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0B23F9A6-81DE-EC43-B89A-EB55D411B032}"/>
              </a:ext>
            </a:extLst>
          </p:cNvPr>
          <p:cNvSpPr>
            <a:spLocks noGrp="1"/>
          </p:cNvSpPr>
          <p:nvPr>
            <p:ph type="ctrTitle"/>
          </p:nvPr>
        </p:nvSpPr>
        <p:spPr>
          <a:xfrm>
            <a:off x="729734" y="-1"/>
            <a:ext cx="8270320" cy="1835454"/>
          </a:xfrm>
        </p:spPr>
        <p:txBody>
          <a:bodyPr anchor="b">
            <a:noAutofit/>
          </a:bodyPr>
          <a:lstStyle>
            <a:lvl1pPr algn="ctr">
              <a:defRPr sz="4256" b="1" i="0" spc="319">
                <a:latin typeface="Arial" panose="020B0604020202020204" pitchFamily="34" charset="0"/>
                <a:cs typeface="Arial" panose="020B0604020202020204" pitchFamily="34" charset="0"/>
              </a:defRPr>
            </a:lvl1pPr>
          </a:lstStyle>
          <a:p>
            <a:r>
              <a:rPr lang="en-US"/>
              <a:t>Click to edit Master title style</a:t>
            </a:r>
          </a:p>
        </p:txBody>
      </p:sp>
      <p:sp>
        <p:nvSpPr>
          <p:cNvPr id="11" name="Text Placeholder 13">
            <a:extLst>
              <a:ext uri="{FF2B5EF4-FFF2-40B4-BE49-F238E27FC236}">
                <a16:creationId xmlns:a16="http://schemas.microsoft.com/office/drawing/2014/main" id="{091CA77A-272A-814A-96BC-A4114310DBB5}"/>
              </a:ext>
            </a:extLst>
          </p:cNvPr>
          <p:cNvSpPr>
            <a:spLocks noGrp="1"/>
          </p:cNvSpPr>
          <p:nvPr>
            <p:ph type="body" sz="quarter" idx="13"/>
          </p:nvPr>
        </p:nvSpPr>
        <p:spPr>
          <a:xfrm>
            <a:off x="2766325" y="2114206"/>
            <a:ext cx="4183809" cy="645128"/>
          </a:xfrm>
        </p:spPr>
        <p:txBody>
          <a:bodyPr>
            <a:noAutofit/>
          </a:bodyPr>
          <a:lstStyle>
            <a:lvl1pPr marL="0" indent="0" algn="ctr">
              <a:buNone/>
              <a:defRPr sz="1915">
                <a:solidFill>
                  <a:schemeClr val="accent1"/>
                </a:solidFill>
              </a:defRPr>
            </a:lvl1pPr>
          </a:lstStyle>
          <a:p>
            <a:pPr lvl="0"/>
            <a:r>
              <a:rPr lang="en-US"/>
              <a:t>Click to edit Master text styles</a:t>
            </a:r>
          </a:p>
        </p:txBody>
      </p:sp>
      <p:sp>
        <p:nvSpPr>
          <p:cNvPr id="13" name="Rectangle 12">
            <a:extLst>
              <a:ext uri="{FF2B5EF4-FFF2-40B4-BE49-F238E27FC236}">
                <a16:creationId xmlns:a16="http://schemas.microsoft.com/office/drawing/2014/main" id="{95A25841-9979-2942-86D2-1B164A4E900B}"/>
              </a:ext>
            </a:extLst>
          </p:cNvPr>
          <p:cNvSpPr/>
          <p:nvPr/>
        </p:nvSpPr>
        <p:spPr>
          <a:xfrm>
            <a:off x="0" y="7195662"/>
            <a:ext cx="9729788" cy="2481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window, drawing&#10;&#10;Description automatically generated">
            <a:extLst>
              <a:ext uri="{FF2B5EF4-FFF2-40B4-BE49-F238E27FC236}">
                <a16:creationId xmlns:a16="http://schemas.microsoft.com/office/drawing/2014/main" id="{B0CC8BB2-F65A-A54A-B8C5-EFFB889165E2}"/>
              </a:ext>
            </a:extLst>
          </p:cNvPr>
          <p:cNvPicPr>
            <a:picLocks noChangeAspect="1"/>
          </p:cNvPicPr>
          <p:nvPr/>
        </p:nvPicPr>
        <p:blipFill>
          <a:blip r:embed="rId2"/>
          <a:stretch>
            <a:fillRect/>
          </a:stretch>
        </p:blipFill>
        <p:spPr>
          <a:xfrm>
            <a:off x="3108218" y="6155720"/>
            <a:ext cx="3500021" cy="771948"/>
          </a:xfrm>
          <a:prstGeom prst="rect">
            <a:avLst/>
          </a:prstGeom>
        </p:spPr>
      </p:pic>
    </p:spTree>
    <p:extLst>
      <p:ext uri="{BB962C8B-B14F-4D97-AF65-F5344CB8AC3E}">
        <p14:creationId xmlns:p14="http://schemas.microsoft.com/office/powerpoint/2010/main" val="1009921594"/>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a:xfrm>
            <a:off x="3770293" y="6941827"/>
            <a:ext cx="2189202" cy="396313"/>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8" name="Title 1">
            <a:extLst>
              <a:ext uri="{FF2B5EF4-FFF2-40B4-BE49-F238E27FC236}">
                <a16:creationId xmlns:a16="http://schemas.microsoft.com/office/drawing/2014/main" id="{D1CDD33A-33B7-9045-AD83-650C28722763}"/>
              </a:ext>
            </a:extLst>
          </p:cNvPr>
          <p:cNvSpPr>
            <a:spLocks noGrp="1"/>
          </p:cNvSpPr>
          <p:nvPr>
            <p:ph type="title" hasCustomPrompt="1"/>
          </p:nvPr>
        </p:nvSpPr>
        <p:spPr>
          <a:xfrm>
            <a:off x="467498" y="495955"/>
            <a:ext cx="9262290" cy="504378"/>
          </a:xfrm>
          <a:prstGeom prst="rect">
            <a:avLst/>
          </a:prstGeom>
        </p:spPr>
        <p:txBody>
          <a:bodyPr/>
          <a:lstStyle/>
          <a:p>
            <a:r>
              <a:rPr lang="en-US"/>
              <a:t>CLICK TO EDIT MASTER TITLE STYLE</a:t>
            </a:r>
          </a:p>
        </p:txBody>
      </p:sp>
      <p:sp>
        <p:nvSpPr>
          <p:cNvPr id="9" name="Text Placeholder 4">
            <a:extLst>
              <a:ext uri="{FF2B5EF4-FFF2-40B4-BE49-F238E27FC236}">
                <a16:creationId xmlns:a16="http://schemas.microsoft.com/office/drawing/2014/main" id="{92A28558-A8B1-9249-BB24-62FDD5E3754C}"/>
              </a:ext>
            </a:extLst>
          </p:cNvPr>
          <p:cNvSpPr>
            <a:spLocks noGrp="1"/>
          </p:cNvSpPr>
          <p:nvPr>
            <p:ph type="body" sz="quarter" idx="10" hasCustomPrompt="1"/>
          </p:nvPr>
        </p:nvSpPr>
        <p:spPr>
          <a:xfrm>
            <a:off x="467909" y="1024872"/>
            <a:ext cx="9128433" cy="394448"/>
          </a:xfrm>
          <a:prstGeom prst="rect">
            <a:avLst/>
          </a:prstGeom>
        </p:spPr>
        <p:txBody>
          <a:bodyPr>
            <a:normAutofit/>
          </a:bodyPr>
          <a:lstStyle>
            <a:lvl1pPr marL="0" indent="0">
              <a:buNone/>
              <a:defRPr sz="2341">
                <a:solidFill>
                  <a:schemeClr val="accent3">
                    <a:lumMod val="75000"/>
                  </a:schemeClr>
                </a:solidFill>
              </a:defRPr>
            </a:lvl1pPr>
            <a:lvl2pPr marL="364880" indent="0">
              <a:buNone/>
              <a:defRPr/>
            </a:lvl2pPr>
            <a:lvl3pPr marL="729760" indent="0">
              <a:buNone/>
              <a:defRPr/>
            </a:lvl3pPr>
            <a:lvl4pPr marL="1094640" indent="0">
              <a:buNone/>
              <a:defRPr/>
            </a:lvl4pPr>
            <a:lvl5pPr marL="1459520" indent="0">
              <a:buNone/>
              <a:defRPr/>
            </a:lvl5pPr>
          </a:lstStyle>
          <a:p>
            <a:pPr lvl="0"/>
            <a:r>
              <a:rPr lang="en-US"/>
              <a:t>Click To Edit Master Text Style</a:t>
            </a:r>
          </a:p>
        </p:txBody>
      </p:sp>
    </p:spTree>
    <p:extLst>
      <p:ext uri="{BB962C8B-B14F-4D97-AF65-F5344CB8AC3E}">
        <p14:creationId xmlns:p14="http://schemas.microsoft.com/office/powerpoint/2010/main" val="36130758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 Title and Bullets">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6CB4B4D-7CA3-9044-876B-883B54F8677D}" type="slidenum">
              <a:rPr lang="uk-UA" smtClean="0"/>
              <a:pPr/>
              <a:t>‹#›</a:t>
            </a:fld>
            <a:endParaRPr lang="uk-UA"/>
          </a:p>
        </p:txBody>
      </p:sp>
      <p:sp>
        <p:nvSpPr>
          <p:cNvPr id="4" name="Shape 14"/>
          <p:cNvSpPr txBox="1">
            <a:spLocks/>
          </p:cNvSpPr>
          <p:nvPr userDrawn="1"/>
        </p:nvSpPr>
        <p:spPr>
          <a:xfrm>
            <a:off x="6911325" y="6977573"/>
            <a:ext cx="2270285" cy="239746"/>
          </a:xfrm>
          <a:prstGeom prst="rect">
            <a:avLst/>
          </a:prstGeom>
          <a:ln w="12700">
            <a:miter lim="400000"/>
          </a:ln>
        </p:spPr>
        <p:txBody>
          <a:bodyPr lIns="48648" rIns="48648" anchor="ctr">
            <a:spAutoFit/>
          </a:bodyPr>
          <a:lstStyle>
            <a:lvl1pPr algn="r" defTabSz="457200">
              <a:defRPr sz="900">
                <a:solidFill>
                  <a:schemeClr val="tx1"/>
                </a:solidFill>
                <a:latin typeface="Arial"/>
                <a:ea typeface="Arial"/>
                <a:cs typeface="Arial"/>
                <a:sym typeface="Arial"/>
              </a:defRPr>
            </a:lvl1pPr>
            <a:lvl2pPr indent="457200" defTabSz="457200">
              <a:defRPr>
                <a:latin typeface="Arial"/>
                <a:ea typeface="Arial"/>
                <a:cs typeface="Arial"/>
                <a:sym typeface="Arial"/>
              </a:defRPr>
            </a:lvl2pPr>
            <a:lvl3pPr indent="914400" defTabSz="457200">
              <a:defRPr>
                <a:latin typeface="Arial"/>
                <a:ea typeface="Arial"/>
                <a:cs typeface="Arial"/>
                <a:sym typeface="Arial"/>
              </a:defRPr>
            </a:lvl3pPr>
            <a:lvl4pPr indent="1371600" defTabSz="457200">
              <a:defRPr>
                <a:latin typeface="Arial"/>
                <a:ea typeface="Arial"/>
                <a:cs typeface="Arial"/>
                <a:sym typeface="Arial"/>
              </a:defRPr>
            </a:lvl4pPr>
            <a:lvl5pPr indent="1828800" defTabSz="457200">
              <a:defRPr>
                <a:latin typeface="Arial"/>
                <a:ea typeface="Arial"/>
                <a:cs typeface="Arial"/>
                <a:sym typeface="Arial"/>
              </a:defRPr>
            </a:lvl5pPr>
            <a:lvl6pPr indent="2286000" defTabSz="457200">
              <a:defRPr>
                <a:latin typeface="Arial"/>
                <a:ea typeface="Arial"/>
                <a:cs typeface="Arial"/>
                <a:sym typeface="Arial"/>
              </a:defRPr>
            </a:lvl6pPr>
            <a:lvl7pPr indent="2743200" defTabSz="457200">
              <a:defRPr>
                <a:latin typeface="Arial"/>
                <a:ea typeface="Arial"/>
                <a:cs typeface="Arial"/>
                <a:sym typeface="Arial"/>
              </a:defRPr>
            </a:lvl7pPr>
            <a:lvl8pPr indent="3200400" defTabSz="457200">
              <a:defRPr>
                <a:latin typeface="Arial"/>
                <a:ea typeface="Arial"/>
                <a:cs typeface="Arial"/>
                <a:sym typeface="Arial"/>
              </a:defRPr>
            </a:lvl8pPr>
            <a:lvl9pPr indent="3657600" defTabSz="457200">
              <a:defRPr>
                <a:latin typeface="Arial"/>
                <a:ea typeface="Arial"/>
                <a:cs typeface="Arial"/>
                <a:sym typeface="Arial"/>
              </a:defRPr>
            </a:lvl9pPr>
          </a:lstStyle>
          <a:p>
            <a:endParaRPr lang="uk-UA" sz="958"/>
          </a:p>
        </p:txBody>
      </p:sp>
      <p:sp>
        <p:nvSpPr>
          <p:cNvPr id="6" name="Text Placeholder 5"/>
          <p:cNvSpPr>
            <a:spLocks noGrp="1"/>
          </p:cNvSpPr>
          <p:nvPr>
            <p:ph type="body" sz="quarter" idx="12" hasCustomPrompt="1"/>
          </p:nvPr>
        </p:nvSpPr>
        <p:spPr>
          <a:xfrm>
            <a:off x="648655" y="1594197"/>
            <a:ext cx="8532146" cy="5137008"/>
          </a:xfrm>
        </p:spPr>
        <p:txBody>
          <a:bodyPr vert="horz"/>
          <a:lstStyle>
            <a:lvl1pPr marL="364871" indent="-364871">
              <a:buClr>
                <a:srgbClr val="466224"/>
              </a:buClr>
              <a:buFont typeface="Arial"/>
              <a:buChar char="•"/>
              <a:defRPr baseline="0"/>
            </a:lvl1pPr>
            <a:lvl2pPr marL="824338" indent="-337843">
              <a:buClr>
                <a:srgbClr val="466224"/>
              </a:buClr>
              <a:buFont typeface="Arial"/>
              <a:buChar char="•"/>
              <a:defRPr/>
            </a:lvl2pPr>
            <a:lvl3pPr marL="1277048" indent="-304059">
              <a:buClr>
                <a:srgbClr val="466224"/>
              </a:buClr>
              <a:buFont typeface="Arial"/>
              <a:buChar char="•"/>
              <a:defRPr baseline="0"/>
            </a:lvl3pPr>
            <a:lvl4pPr marL="1702730" indent="-243247">
              <a:buClr>
                <a:srgbClr val="466224"/>
              </a:buClr>
              <a:buFont typeface="Arial"/>
              <a:buChar char="•"/>
              <a:defRPr/>
            </a:lvl4pPr>
            <a:lvl5pPr marL="2189224" indent="-243247">
              <a:buClr>
                <a:srgbClr val="466224"/>
              </a:buClr>
              <a:buFont typeface="Arial"/>
              <a:buChar char="•"/>
              <a:defRPr/>
            </a:lvl5pPr>
          </a:lstStyle>
          <a:p>
            <a:pPr lvl="0"/>
            <a:r>
              <a:rPr lang="en-US"/>
              <a:t>Click to add bullet</a:t>
            </a:r>
          </a:p>
          <a:p>
            <a:pPr lvl="0"/>
            <a:r>
              <a:rPr lang="en-US"/>
              <a:t>Click to add bullet</a:t>
            </a:r>
          </a:p>
          <a:p>
            <a:pPr lvl="1"/>
            <a:r>
              <a:rPr lang="en-US"/>
              <a:t>Click to add sub-bullet</a:t>
            </a:r>
          </a:p>
          <a:p>
            <a:pPr lvl="2"/>
            <a:r>
              <a:rPr lang="en-US"/>
              <a:t>Click to add sub-sub-bullet</a:t>
            </a:r>
          </a:p>
          <a:p>
            <a:pPr lvl="1"/>
            <a:endParaRPr lang="en-US"/>
          </a:p>
        </p:txBody>
      </p:sp>
      <p:sp>
        <p:nvSpPr>
          <p:cNvPr id="7" name="Title 1">
            <a:extLst>
              <a:ext uri="{FF2B5EF4-FFF2-40B4-BE49-F238E27FC236}">
                <a16:creationId xmlns:a16="http://schemas.microsoft.com/office/drawing/2014/main" id="{33996B85-30DD-9F46-AA3C-635EAE88D65B}"/>
              </a:ext>
            </a:extLst>
          </p:cNvPr>
          <p:cNvSpPr>
            <a:spLocks noGrp="1"/>
          </p:cNvSpPr>
          <p:nvPr>
            <p:ph type="title" hasCustomPrompt="1"/>
          </p:nvPr>
        </p:nvSpPr>
        <p:spPr>
          <a:xfrm>
            <a:off x="467498" y="495955"/>
            <a:ext cx="9262290" cy="504378"/>
          </a:xfrm>
          <a:prstGeom prst="rect">
            <a:avLst/>
          </a:prstGeom>
        </p:spPr>
        <p:txBody>
          <a:bodyPr/>
          <a:lstStyle/>
          <a:p>
            <a:r>
              <a:rPr lang="en-US"/>
              <a:t>CLICK TO EDIT MASTER TITLE STYLE</a:t>
            </a:r>
          </a:p>
        </p:txBody>
      </p:sp>
      <p:sp>
        <p:nvSpPr>
          <p:cNvPr id="8" name="Text Placeholder 4">
            <a:extLst>
              <a:ext uri="{FF2B5EF4-FFF2-40B4-BE49-F238E27FC236}">
                <a16:creationId xmlns:a16="http://schemas.microsoft.com/office/drawing/2014/main" id="{4AF8DEDB-ED4A-EE4E-9092-0A99CECE6D2D}"/>
              </a:ext>
            </a:extLst>
          </p:cNvPr>
          <p:cNvSpPr>
            <a:spLocks noGrp="1"/>
          </p:cNvSpPr>
          <p:nvPr>
            <p:ph type="body" sz="quarter" idx="13" hasCustomPrompt="1"/>
          </p:nvPr>
        </p:nvSpPr>
        <p:spPr>
          <a:xfrm>
            <a:off x="467909" y="1024872"/>
            <a:ext cx="9128433" cy="394448"/>
          </a:xfrm>
          <a:prstGeom prst="rect">
            <a:avLst/>
          </a:prstGeom>
        </p:spPr>
        <p:txBody>
          <a:bodyPr>
            <a:normAutofit/>
          </a:bodyPr>
          <a:lstStyle>
            <a:lvl1pPr marL="0" indent="0">
              <a:buNone/>
              <a:defRPr sz="2341">
                <a:solidFill>
                  <a:schemeClr val="accent3">
                    <a:lumMod val="75000"/>
                  </a:schemeClr>
                </a:solidFill>
              </a:defRPr>
            </a:lvl1pPr>
            <a:lvl2pPr marL="364880" indent="0">
              <a:buNone/>
              <a:defRPr/>
            </a:lvl2pPr>
            <a:lvl3pPr marL="729760" indent="0">
              <a:buNone/>
              <a:defRPr/>
            </a:lvl3pPr>
            <a:lvl4pPr marL="1094640" indent="0">
              <a:buNone/>
              <a:defRPr/>
            </a:lvl4pPr>
            <a:lvl5pPr marL="1459520" indent="0">
              <a:buNone/>
              <a:defRPr/>
            </a:lvl5pPr>
          </a:lstStyle>
          <a:p>
            <a:pPr lvl="0"/>
            <a:r>
              <a:rPr lang="en-US"/>
              <a:t>Click To Edit Master Text Style</a:t>
            </a:r>
          </a:p>
        </p:txBody>
      </p:sp>
    </p:spTree>
    <p:extLst>
      <p:ext uri="{BB962C8B-B14F-4D97-AF65-F5344CB8AC3E}">
        <p14:creationId xmlns:p14="http://schemas.microsoft.com/office/powerpoint/2010/main" val="2029458775"/>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6 Two Conten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6CB4B4D-7CA3-9044-876B-883B54F8677D}" type="slidenum">
              <a:rPr lang="uk-UA" smtClean="0"/>
              <a:pPr/>
              <a:t>‹#›</a:t>
            </a:fld>
            <a:endParaRPr lang="uk-UA"/>
          </a:p>
        </p:txBody>
      </p:sp>
      <p:sp>
        <p:nvSpPr>
          <p:cNvPr id="8" name="Text Placeholder 5"/>
          <p:cNvSpPr>
            <a:spLocks noGrp="1"/>
          </p:cNvSpPr>
          <p:nvPr>
            <p:ph type="body" sz="quarter" idx="12" hasCustomPrompt="1"/>
          </p:nvPr>
        </p:nvSpPr>
        <p:spPr>
          <a:xfrm>
            <a:off x="649464" y="1648303"/>
            <a:ext cx="4296699" cy="5417807"/>
          </a:xfrm>
        </p:spPr>
        <p:txBody>
          <a:bodyPr vert="horz"/>
          <a:lstStyle>
            <a:lvl1pPr marL="364880" indent="-364880">
              <a:buClr>
                <a:srgbClr val="466224"/>
              </a:buClr>
              <a:buFont typeface="Arial"/>
              <a:buChar char="•"/>
              <a:defRPr/>
            </a:lvl1pPr>
            <a:lvl2pPr marL="824358" indent="-337852">
              <a:buClr>
                <a:srgbClr val="466224"/>
              </a:buClr>
              <a:buFont typeface="Arial"/>
              <a:buChar char="•"/>
              <a:defRPr/>
            </a:lvl2pPr>
            <a:lvl3pPr marL="1175724" indent="-202711">
              <a:buClr>
                <a:srgbClr val="466224"/>
              </a:buClr>
              <a:buFont typeface="Arial"/>
              <a:buChar char="•"/>
              <a:defRPr/>
            </a:lvl3pPr>
          </a:lstStyle>
          <a:p>
            <a:pPr lvl="0"/>
            <a:r>
              <a:rPr lang="en-US"/>
              <a:t>Click to add bullet</a:t>
            </a:r>
          </a:p>
          <a:p>
            <a:pPr lvl="0"/>
            <a:r>
              <a:rPr lang="en-US"/>
              <a:t>Click to add bullet</a:t>
            </a:r>
          </a:p>
          <a:p>
            <a:pPr lvl="1"/>
            <a:r>
              <a:rPr lang="en-US"/>
              <a:t>Click to add sub-bullet</a:t>
            </a:r>
          </a:p>
          <a:p>
            <a:pPr lvl="2"/>
            <a:r>
              <a:rPr lang="en-US"/>
              <a:t>Click to add sub-sub-bullet</a:t>
            </a:r>
          </a:p>
        </p:txBody>
      </p:sp>
      <p:sp>
        <p:nvSpPr>
          <p:cNvPr id="9" name="Text Placeholder 5"/>
          <p:cNvSpPr>
            <a:spLocks noGrp="1"/>
          </p:cNvSpPr>
          <p:nvPr>
            <p:ph type="body" sz="quarter" idx="13" hasCustomPrompt="1"/>
          </p:nvPr>
        </p:nvSpPr>
        <p:spPr>
          <a:xfrm>
            <a:off x="5057336" y="1648303"/>
            <a:ext cx="4296699" cy="5417807"/>
          </a:xfrm>
        </p:spPr>
        <p:txBody>
          <a:bodyPr vert="horz"/>
          <a:lstStyle>
            <a:lvl1pPr marL="364880" indent="-364880">
              <a:buClr>
                <a:srgbClr val="466224"/>
              </a:buClr>
              <a:buFont typeface="Arial"/>
              <a:buChar char="•"/>
              <a:defRPr/>
            </a:lvl1pPr>
            <a:lvl2pPr marL="824358" indent="-337852">
              <a:buClr>
                <a:srgbClr val="466224"/>
              </a:buClr>
              <a:buFont typeface="Arial"/>
              <a:buChar char="•"/>
              <a:defRPr/>
            </a:lvl2pPr>
            <a:lvl3pPr marL="1175724" indent="-202711">
              <a:buClr>
                <a:srgbClr val="466224"/>
              </a:buClr>
              <a:buFont typeface="Arial"/>
              <a:buChar char="•"/>
              <a:defRPr/>
            </a:lvl3pPr>
          </a:lstStyle>
          <a:p>
            <a:pPr lvl="0"/>
            <a:r>
              <a:rPr lang="en-US"/>
              <a:t>Click to add bullet</a:t>
            </a:r>
          </a:p>
          <a:p>
            <a:pPr lvl="0"/>
            <a:r>
              <a:rPr lang="en-US"/>
              <a:t>Click to add bullet</a:t>
            </a:r>
          </a:p>
          <a:p>
            <a:pPr lvl="1"/>
            <a:r>
              <a:rPr lang="en-US"/>
              <a:t>Click to add sub-bullet</a:t>
            </a:r>
          </a:p>
          <a:p>
            <a:pPr lvl="2"/>
            <a:r>
              <a:rPr lang="en-US"/>
              <a:t>Click to add sub-sub-bullet</a:t>
            </a:r>
          </a:p>
        </p:txBody>
      </p:sp>
      <p:sp>
        <p:nvSpPr>
          <p:cNvPr id="6" name="Title 1">
            <a:extLst>
              <a:ext uri="{FF2B5EF4-FFF2-40B4-BE49-F238E27FC236}">
                <a16:creationId xmlns:a16="http://schemas.microsoft.com/office/drawing/2014/main" id="{9D161A53-7E63-8440-923E-61404B9FB018}"/>
              </a:ext>
            </a:extLst>
          </p:cNvPr>
          <p:cNvSpPr>
            <a:spLocks noGrp="1"/>
          </p:cNvSpPr>
          <p:nvPr>
            <p:ph type="title" hasCustomPrompt="1"/>
          </p:nvPr>
        </p:nvSpPr>
        <p:spPr>
          <a:xfrm>
            <a:off x="467498" y="495955"/>
            <a:ext cx="9262290" cy="504378"/>
          </a:xfrm>
          <a:prstGeom prst="rect">
            <a:avLst/>
          </a:prstGeom>
        </p:spPr>
        <p:txBody>
          <a:bodyPr/>
          <a:lstStyle/>
          <a:p>
            <a:r>
              <a:rPr lang="en-US"/>
              <a:t>CLICK TO EDIT MASTER TITLE STYLE</a:t>
            </a:r>
          </a:p>
        </p:txBody>
      </p:sp>
      <p:sp>
        <p:nvSpPr>
          <p:cNvPr id="7" name="Text Placeholder 4">
            <a:extLst>
              <a:ext uri="{FF2B5EF4-FFF2-40B4-BE49-F238E27FC236}">
                <a16:creationId xmlns:a16="http://schemas.microsoft.com/office/drawing/2014/main" id="{3B936744-3F09-C743-8274-5CDF92D2ED77}"/>
              </a:ext>
            </a:extLst>
          </p:cNvPr>
          <p:cNvSpPr>
            <a:spLocks noGrp="1"/>
          </p:cNvSpPr>
          <p:nvPr>
            <p:ph type="body" sz="quarter" idx="14" hasCustomPrompt="1"/>
          </p:nvPr>
        </p:nvSpPr>
        <p:spPr>
          <a:xfrm>
            <a:off x="467909" y="1024872"/>
            <a:ext cx="9128433" cy="394448"/>
          </a:xfrm>
          <a:prstGeom prst="rect">
            <a:avLst/>
          </a:prstGeom>
        </p:spPr>
        <p:txBody>
          <a:bodyPr>
            <a:normAutofit/>
          </a:bodyPr>
          <a:lstStyle>
            <a:lvl1pPr marL="0" indent="0">
              <a:buNone/>
              <a:defRPr sz="2341">
                <a:solidFill>
                  <a:schemeClr val="accent3">
                    <a:lumMod val="75000"/>
                  </a:schemeClr>
                </a:solidFill>
              </a:defRPr>
            </a:lvl1pPr>
            <a:lvl2pPr marL="364880" indent="0">
              <a:buNone/>
              <a:defRPr/>
            </a:lvl2pPr>
            <a:lvl3pPr marL="729760" indent="0">
              <a:buNone/>
              <a:defRPr/>
            </a:lvl3pPr>
            <a:lvl4pPr marL="1094640" indent="0">
              <a:buNone/>
              <a:defRPr/>
            </a:lvl4pPr>
            <a:lvl5pPr marL="1459520" indent="0">
              <a:buNone/>
              <a:defRPr/>
            </a:lvl5pPr>
          </a:lstStyle>
          <a:p>
            <a:pPr lvl="0"/>
            <a:r>
              <a:rPr lang="en-US"/>
              <a:t>Click To Edit Master Text Style</a:t>
            </a:r>
          </a:p>
        </p:txBody>
      </p:sp>
    </p:spTree>
    <p:extLst>
      <p:ext uri="{BB962C8B-B14F-4D97-AF65-F5344CB8AC3E}">
        <p14:creationId xmlns:p14="http://schemas.microsoft.com/office/powerpoint/2010/main" val="4265783976"/>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32B432-ACDA-4023-A761-2BAB76577B62}" type="datetime1">
              <a:rPr lang="en-US" smtClean="0"/>
              <a:t>10/22/2025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6104791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Section Header image top title bottom">
    <p:spTree>
      <p:nvGrpSpPr>
        <p:cNvPr id="1" name=""/>
        <p:cNvGrpSpPr/>
        <p:nvPr/>
      </p:nvGrpSpPr>
      <p:grpSpPr>
        <a:xfrm>
          <a:off x="0" y="0"/>
          <a:ext cx="0" cy="0"/>
          <a:chOff x="0" y="0"/>
          <a:chExt cx="0" cy="0"/>
        </a:xfrm>
      </p:grpSpPr>
      <p:sp>
        <p:nvSpPr>
          <p:cNvPr id="13" name="Picture Placeholder 2">
            <a:extLst>
              <a:ext uri="{FF2B5EF4-FFF2-40B4-BE49-F238E27FC236}">
                <a16:creationId xmlns:a16="http://schemas.microsoft.com/office/drawing/2014/main" id="{9890589C-F107-DB44-ABBF-A596F6F75271}"/>
              </a:ext>
            </a:extLst>
          </p:cNvPr>
          <p:cNvSpPr>
            <a:spLocks noGrp="1"/>
          </p:cNvSpPr>
          <p:nvPr>
            <p:ph type="pic" sz="quarter" idx="11"/>
          </p:nvPr>
        </p:nvSpPr>
        <p:spPr>
          <a:xfrm>
            <a:off x="-6665" y="247981"/>
            <a:ext cx="9729788" cy="5312763"/>
          </a:xfrm>
        </p:spPr>
        <p:txBody>
          <a:bodyPr/>
          <a:lstStyle/>
          <a:p>
            <a:r>
              <a:rPr lang="en-US"/>
              <a:t>Click icon to add picture</a:t>
            </a:r>
          </a:p>
        </p:txBody>
      </p:sp>
      <p:sp>
        <p:nvSpPr>
          <p:cNvPr id="9" name="Title 1">
            <a:extLst>
              <a:ext uri="{FF2B5EF4-FFF2-40B4-BE49-F238E27FC236}">
                <a16:creationId xmlns:a16="http://schemas.microsoft.com/office/drawing/2014/main" id="{116518FB-550B-9D4D-B43B-7AF41E60F573}"/>
              </a:ext>
            </a:extLst>
          </p:cNvPr>
          <p:cNvSpPr>
            <a:spLocks noGrp="1"/>
          </p:cNvSpPr>
          <p:nvPr>
            <p:ph type="ctrTitle" hasCustomPrompt="1"/>
          </p:nvPr>
        </p:nvSpPr>
        <p:spPr>
          <a:xfrm>
            <a:off x="413184" y="5560748"/>
            <a:ext cx="8890093" cy="1291617"/>
          </a:xfrm>
          <a:noFill/>
        </p:spPr>
        <p:txBody>
          <a:bodyPr anchor="ctr" anchorCtr="0">
            <a:noAutofit/>
          </a:bodyPr>
          <a:lstStyle>
            <a:lvl1pPr algn="r">
              <a:defRPr sz="3831" b="1" i="0" spc="319">
                <a:solidFill>
                  <a:schemeClr val="accent1"/>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979426861"/>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a:xfrm>
            <a:off x="853789" y="2251517"/>
            <a:ext cx="3721644" cy="694754"/>
          </a:xfrm>
        </p:spPr>
        <p:txBody>
          <a:bodyPr anchor="ctr">
            <a:normAutofit/>
          </a:bodyPr>
          <a:lstStyle>
            <a:lvl1pPr marL="0" indent="0" algn="l">
              <a:spcBef>
                <a:spcPts val="0"/>
              </a:spcBef>
              <a:buNone/>
              <a:defRPr sz="1516" b="1" i="0">
                <a:solidFill>
                  <a:schemeClr val="tx1"/>
                </a:solidFill>
                <a:latin typeface="+mn-lt"/>
              </a:defRPr>
            </a:lvl1pPr>
            <a:lvl2pPr marL="364846" indent="0">
              <a:buNone/>
              <a:defRPr sz="1436" b="1"/>
            </a:lvl2pPr>
            <a:lvl3pPr marL="729691" indent="0">
              <a:buNone/>
              <a:defRPr sz="1436" b="1"/>
            </a:lvl3pPr>
            <a:lvl4pPr marL="1094537" indent="0">
              <a:buNone/>
              <a:defRPr sz="1277" b="1"/>
            </a:lvl4pPr>
            <a:lvl5pPr marL="1459382" indent="0">
              <a:buNone/>
              <a:defRPr sz="1277" b="1"/>
            </a:lvl5pPr>
            <a:lvl6pPr marL="1824228" indent="0">
              <a:buNone/>
              <a:defRPr sz="1277" b="1"/>
            </a:lvl6pPr>
            <a:lvl7pPr marL="2189074" indent="0">
              <a:buNone/>
              <a:defRPr sz="1277" b="1"/>
            </a:lvl7pPr>
            <a:lvl8pPr marL="2553919" indent="0">
              <a:buNone/>
              <a:defRPr sz="1277" b="1"/>
            </a:lvl8pPr>
            <a:lvl9pPr marL="2918765" indent="0">
              <a:buNone/>
              <a:defRPr sz="1277" b="1"/>
            </a:lvl9pPr>
          </a:lstStyle>
          <a:p>
            <a:pPr lvl="0"/>
            <a:r>
              <a:rPr lang="en-US"/>
              <a:t>Click to edit Master text styles</a:t>
            </a:r>
          </a:p>
        </p:txBody>
      </p:sp>
      <p:sp>
        <p:nvSpPr>
          <p:cNvPr id="4" name="Content Placeholder 3"/>
          <p:cNvSpPr>
            <a:spLocks noGrp="1"/>
          </p:cNvSpPr>
          <p:nvPr>
            <p:ph sz="half" idx="2"/>
          </p:nvPr>
        </p:nvSpPr>
        <p:spPr>
          <a:xfrm>
            <a:off x="853789" y="3030996"/>
            <a:ext cx="3721644" cy="3434069"/>
          </a:xfrm>
        </p:spPr>
        <p:txBody>
          <a:bodyPr/>
          <a:lstStyle>
            <a:lvl1pPr>
              <a:defRPr sz="1436"/>
            </a:lvl1pPr>
            <a:lvl2pPr>
              <a:defRPr sz="1277"/>
            </a:lvl2pPr>
            <a:lvl3pPr>
              <a:defRPr sz="1117"/>
            </a:lvl3pPr>
            <a:lvl4pPr>
              <a:defRPr sz="1117"/>
            </a:lvl4pPr>
            <a:lvl5pPr>
              <a:defRPr sz="1117"/>
            </a:lvl5pPr>
            <a:lvl6pPr>
              <a:defRPr sz="1117"/>
            </a:lvl6pPr>
            <a:lvl7pPr>
              <a:defRPr sz="1117"/>
            </a:lvl7pPr>
            <a:lvl8pPr>
              <a:defRPr sz="1117"/>
            </a:lvl8pPr>
            <a:lvl9pPr>
              <a:defRPr sz="111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154355" y="2251517"/>
            <a:ext cx="3721644" cy="694754"/>
          </a:xfrm>
        </p:spPr>
        <p:txBody>
          <a:bodyPr anchor="ctr">
            <a:normAutofit/>
          </a:bodyPr>
          <a:lstStyle>
            <a:lvl1pPr marL="0" indent="0" algn="l">
              <a:spcBef>
                <a:spcPts val="0"/>
              </a:spcBef>
              <a:buNone/>
              <a:defRPr sz="1516" b="1">
                <a:solidFill>
                  <a:schemeClr val="tx1"/>
                </a:solidFill>
              </a:defRPr>
            </a:lvl1pPr>
            <a:lvl2pPr marL="364846" indent="0">
              <a:buNone/>
              <a:defRPr sz="1436" b="1"/>
            </a:lvl2pPr>
            <a:lvl3pPr marL="729691" indent="0">
              <a:buNone/>
              <a:defRPr sz="1436" b="1"/>
            </a:lvl3pPr>
            <a:lvl4pPr marL="1094537" indent="0">
              <a:buNone/>
              <a:defRPr sz="1277" b="1"/>
            </a:lvl4pPr>
            <a:lvl5pPr marL="1459382" indent="0">
              <a:buNone/>
              <a:defRPr sz="1277" b="1"/>
            </a:lvl5pPr>
            <a:lvl6pPr marL="1824228" indent="0">
              <a:buNone/>
              <a:defRPr sz="1277" b="1"/>
            </a:lvl6pPr>
            <a:lvl7pPr marL="2189074" indent="0">
              <a:buNone/>
              <a:defRPr sz="1277" b="1"/>
            </a:lvl7pPr>
            <a:lvl8pPr marL="2553919" indent="0">
              <a:buNone/>
              <a:defRPr sz="1277" b="1"/>
            </a:lvl8pPr>
            <a:lvl9pPr marL="2918765" indent="0">
              <a:buNone/>
              <a:defRPr sz="1277" b="1"/>
            </a:lvl9pPr>
          </a:lstStyle>
          <a:p>
            <a:pPr lvl="0"/>
            <a:r>
              <a:rPr lang="en-US"/>
              <a:t>Click to edit Master text styles</a:t>
            </a:r>
          </a:p>
        </p:txBody>
      </p:sp>
      <p:sp>
        <p:nvSpPr>
          <p:cNvPr id="6" name="Content Placeholder 5"/>
          <p:cNvSpPr>
            <a:spLocks noGrp="1"/>
          </p:cNvSpPr>
          <p:nvPr>
            <p:ph sz="quarter" idx="4"/>
          </p:nvPr>
        </p:nvSpPr>
        <p:spPr>
          <a:xfrm>
            <a:off x="5154355" y="3030995"/>
            <a:ext cx="3721644" cy="3434811"/>
          </a:xfrm>
        </p:spPr>
        <p:txBody>
          <a:bodyPr/>
          <a:lstStyle>
            <a:lvl1pPr>
              <a:defRPr sz="1436"/>
            </a:lvl1pPr>
            <a:lvl2pPr>
              <a:defRPr sz="1277"/>
            </a:lvl2pPr>
            <a:lvl3pPr>
              <a:defRPr sz="1117"/>
            </a:lvl3pPr>
            <a:lvl4pPr>
              <a:defRPr sz="1117"/>
            </a:lvl4pPr>
            <a:lvl5pPr>
              <a:defRPr sz="1117"/>
            </a:lvl5pPr>
            <a:lvl6pPr>
              <a:defRPr sz="1117"/>
            </a:lvl6pPr>
            <a:lvl7pPr>
              <a:defRPr sz="1117"/>
            </a:lvl7pPr>
            <a:lvl8pPr>
              <a:defRPr sz="1117"/>
            </a:lvl8pPr>
            <a:lvl9pPr>
              <a:defRPr sz="111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A7F15D8-96D1-4781-BC50-CA8A088B2FE4}" type="datetime1">
              <a:rPr lang="en-US" smtClean="0"/>
              <a:t>10/22/2025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2882351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grpSp>
        <p:nvGrpSpPr>
          <p:cNvPr id="7" name="Group 6"/>
          <p:cNvGrpSpPr/>
          <p:nvPr/>
        </p:nvGrpSpPr>
        <p:grpSpPr>
          <a:xfrm>
            <a:off x="-13514" y="0"/>
            <a:ext cx="9761040" cy="7441849"/>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148660" y="2030957"/>
            <a:ext cx="5439224" cy="1644985"/>
          </a:xfrm>
        </p:spPr>
        <p:txBody>
          <a:bodyPr anchor="b">
            <a:noAutofit/>
          </a:bodyPr>
          <a:lstStyle>
            <a:lvl1pPr algn="ctr">
              <a:defRPr sz="4309">
                <a:effectLst/>
              </a:defRPr>
            </a:lvl1pPr>
          </a:lstStyle>
          <a:p>
            <a:r>
              <a:rPr lang="en-US"/>
              <a:t>Click to edit Master title style</a:t>
            </a:r>
          </a:p>
        </p:txBody>
      </p:sp>
      <p:sp>
        <p:nvSpPr>
          <p:cNvPr id="3" name="Subtitle 2"/>
          <p:cNvSpPr>
            <a:spLocks noGrp="1"/>
          </p:cNvSpPr>
          <p:nvPr>
            <p:ph type="subTitle" idx="1"/>
          </p:nvPr>
        </p:nvSpPr>
        <p:spPr>
          <a:xfrm>
            <a:off x="2148660" y="3970017"/>
            <a:ext cx="5439224" cy="1433621"/>
          </a:xfrm>
        </p:spPr>
        <p:txBody>
          <a:bodyPr anchor="t">
            <a:normAutofit/>
          </a:bodyPr>
          <a:lstStyle>
            <a:lvl1pPr marL="0" indent="0" algn="ctr">
              <a:buNone/>
              <a:defRPr sz="1676">
                <a:solidFill>
                  <a:schemeClr val="tx1"/>
                </a:solidFill>
              </a:defRPr>
            </a:lvl1pPr>
            <a:lvl2pPr marL="364846" indent="0" algn="ctr">
              <a:buNone/>
              <a:defRPr>
                <a:solidFill>
                  <a:schemeClr val="tx1">
                    <a:tint val="75000"/>
                  </a:schemeClr>
                </a:solidFill>
              </a:defRPr>
            </a:lvl2pPr>
            <a:lvl3pPr marL="729691" indent="0" algn="ctr">
              <a:buNone/>
              <a:defRPr>
                <a:solidFill>
                  <a:schemeClr val="tx1">
                    <a:tint val="75000"/>
                  </a:schemeClr>
                </a:solidFill>
              </a:defRPr>
            </a:lvl3pPr>
            <a:lvl4pPr marL="1094537" indent="0" algn="ctr">
              <a:buNone/>
              <a:defRPr>
                <a:solidFill>
                  <a:schemeClr val="tx1">
                    <a:tint val="75000"/>
                  </a:schemeClr>
                </a:solidFill>
              </a:defRPr>
            </a:lvl4pPr>
            <a:lvl5pPr marL="1459382" indent="0" algn="ctr">
              <a:buNone/>
              <a:defRPr>
                <a:solidFill>
                  <a:schemeClr val="tx1">
                    <a:tint val="75000"/>
                  </a:schemeClr>
                </a:solidFill>
              </a:defRPr>
            </a:lvl5pPr>
            <a:lvl6pPr marL="1824228" indent="0" algn="ctr">
              <a:buNone/>
              <a:defRPr>
                <a:solidFill>
                  <a:schemeClr val="tx1">
                    <a:tint val="75000"/>
                  </a:schemeClr>
                </a:solidFill>
              </a:defRPr>
            </a:lvl6pPr>
            <a:lvl7pPr marL="2189074" indent="0" algn="ctr">
              <a:buNone/>
              <a:defRPr>
                <a:solidFill>
                  <a:schemeClr val="tx1">
                    <a:tint val="75000"/>
                  </a:schemeClr>
                </a:solidFill>
              </a:defRPr>
            </a:lvl7pPr>
            <a:lvl8pPr marL="2553919" indent="0" algn="ctr">
              <a:buNone/>
              <a:defRPr>
                <a:solidFill>
                  <a:schemeClr val="tx1">
                    <a:tint val="75000"/>
                  </a:schemeClr>
                </a:solidFill>
              </a:defRPr>
            </a:lvl8pPr>
            <a:lvl9pPr marL="2918765"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6370994" y="5467964"/>
            <a:ext cx="716221" cy="303265"/>
          </a:xfrm>
        </p:spPr>
        <p:txBody>
          <a:bodyPr/>
          <a:lstStyle/>
          <a:p>
            <a:fld id="{508E4116-3E0C-4A97-B7EA-04D510CB3C30}" type="datetimeFigureOut">
              <a:rPr lang="en-US" smtClean="0"/>
              <a:t>10/22/2025</a:t>
            </a:fld>
            <a:endParaRPr lang="en-US"/>
          </a:p>
        </p:txBody>
      </p:sp>
      <p:sp>
        <p:nvSpPr>
          <p:cNvPr id="5" name="Footer Placeholder 4"/>
          <p:cNvSpPr>
            <a:spLocks noGrp="1"/>
          </p:cNvSpPr>
          <p:nvPr>
            <p:ph type="ftr" sz="quarter" idx="11"/>
          </p:nvPr>
        </p:nvSpPr>
        <p:spPr>
          <a:xfrm>
            <a:off x="2148660" y="5467964"/>
            <a:ext cx="4161523" cy="303265"/>
          </a:xfrm>
        </p:spPr>
        <p:txBody>
          <a:bodyPr/>
          <a:lstStyle/>
          <a:p>
            <a:endParaRPr lang="en-US"/>
          </a:p>
        </p:txBody>
      </p:sp>
      <p:sp>
        <p:nvSpPr>
          <p:cNvPr id="6" name="Slide Number Placeholder 5"/>
          <p:cNvSpPr>
            <a:spLocks noGrp="1"/>
          </p:cNvSpPr>
          <p:nvPr>
            <p:ph type="sldNum" sz="quarter" idx="12"/>
          </p:nvPr>
        </p:nvSpPr>
        <p:spPr>
          <a:xfrm>
            <a:off x="7148027" y="5467964"/>
            <a:ext cx="439857" cy="303265"/>
          </a:xfrm>
        </p:spPr>
        <p:txBody>
          <a:bodyPr/>
          <a:lstStyle/>
          <a:p>
            <a:fld id="{316B0399-5EFC-46F6-886F-89EBDCF4FFEC}" type="slidenum">
              <a:rPr lang="en-US" smtClean="0"/>
              <a:t>‹#›</a:t>
            </a:fld>
            <a:endParaRPr lang="en-US"/>
          </a:p>
        </p:txBody>
      </p:sp>
      <p:cxnSp>
        <p:nvCxnSpPr>
          <p:cNvPr id="15" name="Straight Connector 14"/>
          <p:cNvCxnSpPr/>
          <p:nvPr/>
        </p:nvCxnSpPr>
        <p:spPr>
          <a:xfrm>
            <a:off x="2148661" y="3822980"/>
            <a:ext cx="5439223"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438482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ection Header Title Only">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116518FB-550B-9D4D-B43B-7AF41E60F573}"/>
              </a:ext>
            </a:extLst>
          </p:cNvPr>
          <p:cNvSpPr>
            <a:spLocks noGrp="1"/>
          </p:cNvSpPr>
          <p:nvPr>
            <p:ph type="ctrTitle" hasCustomPrompt="1"/>
          </p:nvPr>
        </p:nvSpPr>
        <p:spPr>
          <a:xfrm>
            <a:off x="419848" y="0"/>
            <a:ext cx="8890093" cy="6838768"/>
          </a:xfrm>
          <a:noFill/>
        </p:spPr>
        <p:txBody>
          <a:bodyPr anchor="ctr" anchorCtr="0">
            <a:noAutofit/>
          </a:bodyPr>
          <a:lstStyle>
            <a:lvl1pPr algn="ctr">
              <a:defRPr sz="3831" b="1" i="0" spc="319">
                <a:solidFill>
                  <a:schemeClr val="accent1"/>
                </a:solidFill>
                <a:latin typeface="Arial" panose="020B0604020202020204" pitchFamily="34" charset="0"/>
                <a:cs typeface="Arial" panose="020B0604020202020204" pitchFamily="34" charset="0"/>
              </a:defRPr>
            </a:lvl1pPr>
          </a:lstStyle>
          <a:p>
            <a:r>
              <a:rPr lang="en-US"/>
              <a:t>Click To Edit Master Title Style</a:t>
            </a:r>
          </a:p>
        </p:txBody>
      </p:sp>
    </p:spTree>
    <p:extLst>
      <p:ext uri="{BB962C8B-B14F-4D97-AF65-F5344CB8AC3E}">
        <p14:creationId xmlns:p14="http://schemas.microsoft.com/office/powerpoint/2010/main" val="3729409997"/>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AGENDA 1">
    <p:spTree>
      <p:nvGrpSpPr>
        <p:cNvPr id="1" name=""/>
        <p:cNvGrpSpPr/>
        <p:nvPr/>
      </p:nvGrpSpPr>
      <p:grpSpPr>
        <a:xfrm>
          <a:off x="0" y="0"/>
          <a:ext cx="0" cy="0"/>
          <a:chOff x="0" y="0"/>
          <a:chExt cx="0" cy="0"/>
        </a:xfrm>
      </p:grpSpPr>
      <p:sp>
        <p:nvSpPr>
          <p:cNvPr id="3" name="Content Placeholder 2"/>
          <p:cNvSpPr>
            <a:spLocks noGrp="1"/>
          </p:cNvSpPr>
          <p:nvPr>
            <p:ph idx="1"/>
          </p:nvPr>
        </p:nvSpPr>
        <p:spPr>
          <a:xfrm>
            <a:off x="4588328" y="1419874"/>
            <a:ext cx="4925705" cy="4970254"/>
          </a:xfrm>
          <a:prstGeom prst="rect">
            <a:avLst/>
          </a:prstGeom>
        </p:spPr>
        <p:txBody>
          <a:bodyPr/>
          <a:lstStyle>
            <a:lvl1pPr>
              <a:defRPr sz="2554"/>
            </a:lvl1pPr>
            <a:lvl2pPr>
              <a:defRPr sz="2235"/>
            </a:lvl2pPr>
            <a:lvl3pPr>
              <a:defRPr sz="1915"/>
            </a:lvl3pPr>
            <a:lvl4pPr>
              <a:defRPr sz="1596"/>
            </a:lvl4pPr>
            <a:lvl5pPr>
              <a:defRPr sz="1596"/>
            </a:lvl5pPr>
            <a:lvl6pPr>
              <a:defRPr sz="1596"/>
            </a:lvl6pPr>
            <a:lvl7pPr>
              <a:defRPr sz="1596"/>
            </a:lvl7pPr>
            <a:lvl8pPr>
              <a:defRPr sz="1596"/>
            </a:lvl8pPr>
            <a:lvl9pPr>
              <a:defRPr sz="1596"/>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5667" y="1594465"/>
            <a:ext cx="3487894" cy="4137161"/>
          </a:xfrm>
          <a:prstGeom prst="rect">
            <a:avLst/>
          </a:prstGeom>
        </p:spPr>
        <p:txBody>
          <a:bodyPr/>
          <a:lstStyle>
            <a:lvl1pPr marL="0" indent="0">
              <a:buNone/>
              <a:defRPr sz="1915"/>
            </a:lvl1pPr>
            <a:lvl2pPr marL="364880" indent="0">
              <a:buNone/>
              <a:defRPr sz="1117"/>
            </a:lvl2pPr>
            <a:lvl3pPr marL="729760" indent="0">
              <a:buNone/>
              <a:defRPr sz="958"/>
            </a:lvl3pPr>
            <a:lvl4pPr marL="1094640" indent="0">
              <a:buNone/>
              <a:defRPr sz="798"/>
            </a:lvl4pPr>
            <a:lvl5pPr marL="1459520" indent="0">
              <a:buNone/>
              <a:defRPr sz="798"/>
            </a:lvl5pPr>
            <a:lvl6pPr marL="1824399" indent="0">
              <a:buNone/>
              <a:defRPr sz="798"/>
            </a:lvl6pPr>
            <a:lvl7pPr marL="2189279" indent="0">
              <a:buNone/>
              <a:defRPr sz="798"/>
            </a:lvl7pPr>
            <a:lvl8pPr marL="2554159" indent="0">
              <a:buNone/>
              <a:defRPr sz="798"/>
            </a:lvl8pPr>
            <a:lvl9pPr marL="2919039" indent="0">
              <a:buNone/>
              <a:defRPr sz="798"/>
            </a:lvl9pPr>
          </a:lstStyle>
          <a:p>
            <a:pPr lvl="0"/>
            <a:r>
              <a:rPr lang="en-US"/>
              <a:t>Click to edit Master text styles</a:t>
            </a:r>
          </a:p>
        </p:txBody>
      </p:sp>
      <p:sp>
        <p:nvSpPr>
          <p:cNvPr id="7" name="Slide Number Placeholder 6"/>
          <p:cNvSpPr>
            <a:spLocks noGrp="1"/>
          </p:cNvSpPr>
          <p:nvPr>
            <p:ph type="sldNum" sz="quarter" idx="12"/>
          </p:nvPr>
        </p:nvSpPr>
        <p:spPr>
          <a:xfrm>
            <a:off x="3770293" y="6941827"/>
            <a:ext cx="2189202" cy="396313"/>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8" name="Title 1">
            <a:extLst>
              <a:ext uri="{FF2B5EF4-FFF2-40B4-BE49-F238E27FC236}">
                <a16:creationId xmlns:a16="http://schemas.microsoft.com/office/drawing/2014/main" id="{ABCD10B5-C4AE-AE40-AF6F-4879EF601DCF}"/>
              </a:ext>
            </a:extLst>
          </p:cNvPr>
          <p:cNvSpPr>
            <a:spLocks noGrp="1"/>
          </p:cNvSpPr>
          <p:nvPr>
            <p:ph type="title" hasCustomPrompt="1"/>
          </p:nvPr>
        </p:nvSpPr>
        <p:spPr>
          <a:xfrm>
            <a:off x="467498" y="499680"/>
            <a:ext cx="9262290" cy="504378"/>
          </a:xfrm>
          <a:prstGeom prst="rect">
            <a:avLst/>
          </a:prstGeom>
        </p:spPr>
        <p:txBody>
          <a:bodyPr>
            <a:normAutofit/>
          </a:bodyPr>
          <a:lstStyle>
            <a:lvl1pPr>
              <a:defRPr sz="3192"/>
            </a:lvl1pPr>
          </a:lstStyle>
          <a:p>
            <a:r>
              <a:rPr lang="en-US"/>
              <a:t>CLICK TO EDIT MASTER TITLE STYLE</a:t>
            </a:r>
          </a:p>
        </p:txBody>
      </p:sp>
      <p:sp>
        <p:nvSpPr>
          <p:cNvPr id="10" name="Text Placeholder 4">
            <a:extLst>
              <a:ext uri="{FF2B5EF4-FFF2-40B4-BE49-F238E27FC236}">
                <a16:creationId xmlns:a16="http://schemas.microsoft.com/office/drawing/2014/main" id="{DEF5467E-727A-B747-99D3-81F7E3631885}"/>
              </a:ext>
            </a:extLst>
          </p:cNvPr>
          <p:cNvSpPr>
            <a:spLocks noGrp="1"/>
          </p:cNvSpPr>
          <p:nvPr>
            <p:ph type="body" sz="quarter" idx="10" hasCustomPrompt="1"/>
          </p:nvPr>
        </p:nvSpPr>
        <p:spPr>
          <a:xfrm>
            <a:off x="467909" y="1028597"/>
            <a:ext cx="9128433" cy="394448"/>
          </a:xfrm>
          <a:prstGeom prst="rect">
            <a:avLst/>
          </a:prstGeom>
        </p:spPr>
        <p:txBody>
          <a:bodyPr>
            <a:normAutofit/>
          </a:bodyPr>
          <a:lstStyle>
            <a:lvl1pPr marL="0" indent="0">
              <a:buNone/>
              <a:defRPr sz="2341">
                <a:solidFill>
                  <a:schemeClr val="accent3">
                    <a:lumMod val="75000"/>
                  </a:schemeClr>
                </a:solidFill>
              </a:defRPr>
            </a:lvl1pPr>
            <a:lvl2pPr marL="364880" indent="0">
              <a:buNone/>
              <a:defRPr/>
            </a:lvl2pPr>
            <a:lvl3pPr marL="729760" indent="0">
              <a:buNone/>
              <a:defRPr/>
            </a:lvl3pPr>
            <a:lvl4pPr marL="1094640" indent="0">
              <a:buNone/>
              <a:defRPr/>
            </a:lvl4pPr>
            <a:lvl5pPr marL="1459520" indent="0">
              <a:buNone/>
              <a:defRPr/>
            </a:lvl5pPr>
          </a:lstStyle>
          <a:p>
            <a:pPr lvl="0"/>
            <a:r>
              <a:rPr lang="en-US"/>
              <a:t>Click To Edit Master Text Style</a:t>
            </a:r>
          </a:p>
        </p:txBody>
      </p:sp>
    </p:spTree>
    <p:extLst>
      <p:ext uri="{BB962C8B-B14F-4D97-AF65-F5344CB8AC3E}">
        <p14:creationId xmlns:p14="http://schemas.microsoft.com/office/powerpoint/2010/main" val="2117877106"/>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and Content w/ SUBH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7498" y="499680"/>
            <a:ext cx="9262290" cy="504378"/>
          </a:xfrm>
          <a:prstGeom prst="rect">
            <a:avLst/>
          </a:prstGeom>
        </p:spPr>
        <p:txBody>
          <a:bodyPr>
            <a:normAutofit/>
          </a:bodyPr>
          <a:lstStyle>
            <a:lvl1pPr>
              <a:defRPr sz="3192"/>
            </a:lvl1pPr>
          </a:lstStyle>
          <a:p>
            <a:r>
              <a:rPr lang="en-US"/>
              <a:t>CLICK TO EDIT MASTER TITLE STYLE</a:t>
            </a:r>
          </a:p>
        </p:txBody>
      </p:sp>
      <p:sp>
        <p:nvSpPr>
          <p:cNvPr id="3" name="Content Placeholder 2"/>
          <p:cNvSpPr>
            <a:spLocks noGrp="1"/>
          </p:cNvSpPr>
          <p:nvPr>
            <p:ph idx="1"/>
          </p:nvPr>
        </p:nvSpPr>
        <p:spPr>
          <a:xfrm>
            <a:off x="467498" y="1643559"/>
            <a:ext cx="8849107" cy="4723015"/>
          </a:xfrm>
          <a:prstGeom prst="rect">
            <a:avLst/>
          </a:prstGeom>
        </p:spPr>
        <p:txBody>
          <a:bodyPr/>
          <a:lstStyle>
            <a:lvl1pPr>
              <a:spcAft>
                <a:spcPts val="213"/>
              </a:spcAft>
              <a:defRPr/>
            </a:lvl1pPr>
            <a:lvl2pPr>
              <a:spcAft>
                <a:spcPts val="213"/>
              </a:spcAft>
              <a:defRPr/>
            </a:lvl2pPr>
            <a:lvl3pPr>
              <a:spcAft>
                <a:spcPts val="213"/>
              </a:spcAft>
              <a:defRPr/>
            </a:lvl3pPr>
            <a:lvl4pPr>
              <a:spcAft>
                <a:spcPts val="213"/>
              </a:spcAft>
              <a:defRPr/>
            </a:lvl4pPr>
            <a:lvl5pPr>
              <a:spcAft>
                <a:spcPts val="213"/>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5">
            <a:extLst>
              <a:ext uri="{FF2B5EF4-FFF2-40B4-BE49-F238E27FC236}">
                <a16:creationId xmlns:a16="http://schemas.microsoft.com/office/drawing/2014/main" id="{7704F5F8-7C53-1748-B1D9-02F7C597F100}"/>
              </a:ext>
            </a:extLst>
          </p:cNvPr>
          <p:cNvSpPr>
            <a:spLocks noGrp="1"/>
          </p:cNvSpPr>
          <p:nvPr>
            <p:ph type="sldNum" sz="quarter" idx="4"/>
          </p:nvPr>
        </p:nvSpPr>
        <p:spPr>
          <a:xfrm>
            <a:off x="3770293" y="6941827"/>
            <a:ext cx="2189202" cy="396313"/>
          </a:xfrm>
          <a:prstGeom prst="rect">
            <a:avLst/>
          </a:prstGeom>
        </p:spPr>
        <p:txBody>
          <a:bodyPr vert="horz" lIns="91440" tIns="45720" rIns="91440" bIns="45720" rtlCol="0" anchor="b" anchorCtr="0"/>
          <a:lstStyle>
            <a:lvl1pPr algn="ctr">
              <a:defRPr sz="1277" b="1">
                <a:solidFill>
                  <a:schemeClr val="tx1">
                    <a:lumMod val="50000"/>
                    <a:lumOff val="50000"/>
                  </a:schemeClr>
                </a:solidFill>
              </a:defRPr>
            </a:lvl1pPr>
          </a:lstStyle>
          <a:p>
            <a:fld id="{3820D018-5053-5E44-9D03-85C0A23C5DA4}" type="slidenum">
              <a:rPr lang="en-US" smtClean="0"/>
              <a:pPr/>
              <a:t>‹#›</a:t>
            </a:fld>
            <a:endParaRPr lang="en-US"/>
          </a:p>
        </p:txBody>
      </p:sp>
      <p:sp>
        <p:nvSpPr>
          <p:cNvPr id="7" name="Text Placeholder 4">
            <a:extLst>
              <a:ext uri="{FF2B5EF4-FFF2-40B4-BE49-F238E27FC236}">
                <a16:creationId xmlns:a16="http://schemas.microsoft.com/office/drawing/2014/main" id="{C9CE30B4-B773-944A-B80E-37A0875D28C3}"/>
              </a:ext>
            </a:extLst>
          </p:cNvPr>
          <p:cNvSpPr>
            <a:spLocks noGrp="1"/>
          </p:cNvSpPr>
          <p:nvPr>
            <p:ph type="body" sz="quarter" idx="10" hasCustomPrompt="1"/>
          </p:nvPr>
        </p:nvSpPr>
        <p:spPr>
          <a:xfrm>
            <a:off x="467909" y="1028597"/>
            <a:ext cx="9128433" cy="394448"/>
          </a:xfrm>
          <a:prstGeom prst="rect">
            <a:avLst/>
          </a:prstGeom>
        </p:spPr>
        <p:txBody>
          <a:bodyPr>
            <a:normAutofit/>
          </a:bodyPr>
          <a:lstStyle>
            <a:lvl1pPr marL="0" indent="0">
              <a:buNone/>
              <a:defRPr sz="2341">
                <a:solidFill>
                  <a:schemeClr val="accent3">
                    <a:lumMod val="75000"/>
                  </a:schemeClr>
                </a:solidFill>
              </a:defRPr>
            </a:lvl1pPr>
            <a:lvl2pPr marL="364880" indent="0">
              <a:buNone/>
              <a:defRPr/>
            </a:lvl2pPr>
            <a:lvl3pPr marL="729760" indent="0">
              <a:buNone/>
              <a:defRPr/>
            </a:lvl3pPr>
            <a:lvl4pPr marL="1094640" indent="0">
              <a:buNone/>
              <a:defRPr/>
            </a:lvl4pPr>
            <a:lvl5pPr marL="1459520" indent="0">
              <a:buNone/>
              <a:defRPr/>
            </a:lvl5pPr>
          </a:lstStyle>
          <a:p>
            <a:pPr lvl="0"/>
            <a:r>
              <a:rPr lang="en-US"/>
              <a:t>Click To Edit Master Text Style</a:t>
            </a:r>
          </a:p>
        </p:txBody>
      </p:sp>
    </p:spTree>
    <p:extLst>
      <p:ext uri="{BB962C8B-B14F-4D97-AF65-F5344CB8AC3E}">
        <p14:creationId xmlns:p14="http://schemas.microsoft.com/office/powerpoint/2010/main" val="38114509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7498" y="497471"/>
            <a:ext cx="9262290" cy="504378"/>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a:xfrm>
            <a:off x="3770293" y="6941827"/>
            <a:ext cx="2189202" cy="396313"/>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Tree>
    <p:extLst>
      <p:ext uri="{BB962C8B-B14F-4D97-AF65-F5344CB8AC3E}">
        <p14:creationId xmlns:p14="http://schemas.microsoft.com/office/powerpoint/2010/main" val="2170074408"/>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re Valu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7498" y="497471"/>
            <a:ext cx="9262290" cy="504378"/>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a:xfrm>
            <a:off x="3770293" y="6941827"/>
            <a:ext cx="2189202" cy="396313"/>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7" name="Picture Placeholder 6">
            <a:extLst>
              <a:ext uri="{FF2B5EF4-FFF2-40B4-BE49-F238E27FC236}">
                <a16:creationId xmlns:a16="http://schemas.microsoft.com/office/drawing/2014/main" id="{B0FC6292-BE8F-0646-BBDD-DD2018283675}"/>
              </a:ext>
            </a:extLst>
          </p:cNvPr>
          <p:cNvSpPr>
            <a:spLocks noGrp="1"/>
          </p:cNvSpPr>
          <p:nvPr>
            <p:ph type="pic" sz="quarter" idx="13"/>
          </p:nvPr>
        </p:nvSpPr>
        <p:spPr>
          <a:xfrm>
            <a:off x="4032354" y="3222885"/>
            <a:ext cx="4347148" cy="3222365"/>
          </a:xfrm>
        </p:spPr>
        <p:txBody>
          <a:bodyPr/>
          <a:lstStyle/>
          <a:p>
            <a:endParaRPr lang="en-US"/>
          </a:p>
        </p:txBody>
      </p:sp>
    </p:spTree>
    <p:extLst>
      <p:ext uri="{BB962C8B-B14F-4D97-AF65-F5344CB8AC3E}">
        <p14:creationId xmlns:p14="http://schemas.microsoft.com/office/powerpoint/2010/main" val="3261882837"/>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Subhead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7498" y="497471"/>
            <a:ext cx="9262290" cy="504378"/>
          </a:xfrm>
          <a:prstGeom prst="rect">
            <a:avLst/>
          </a:prstGeom>
        </p:spPr>
        <p:txBody>
          <a:bodyPr/>
          <a:lstStyle/>
          <a:p>
            <a:r>
              <a:rPr lang="en-US"/>
              <a:t>CLICK TO EDIT MASTER TITLE STYLE</a:t>
            </a:r>
          </a:p>
        </p:txBody>
      </p:sp>
      <p:sp>
        <p:nvSpPr>
          <p:cNvPr id="5" name="Slide Number Placeholder 4"/>
          <p:cNvSpPr>
            <a:spLocks noGrp="1"/>
          </p:cNvSpPr>
          <p:nvPr>
            <p:ph type="sldNum" sz="quarter" idx="12"/>
          </p:nvPr>
        </p:nvSpPr>
        <p:spPr>
          <a:xfrm>
            <a:off x="3770293" y="6941827"/>
            <a:ext cx="2189202" cy="396313"/>
          </a:xfrm>
          <a:prstGeom prst="rect">
            <a:avLst/>
          </a:prstGeom>
        </p:spPr>
        <p:txBody>
          <a:bodyPr/>
          <a:lstStyle>
            <a:lvl1pPr>
              <a:defRPr>
                <a:solidFill>
                  <a:schemeClr val="tx1">
                    <a:lumMod val="50000"/>
                    <a:lumOff val="50000"/>
                  </a:schemeClr>
                </a:solidFill>
              </a:defRPr>
            </a:lvl1pPr>
          </a:lstStyle>
          <a:p>
            <a:fld id="{3820D018-5053-5E44-9D03-85C0A23C5DA4}" type="slidenum">
              <a:rPr lang="en-US" smtClean="0"/>
              <a:pPr/>
              <a:t>‹#›</a:t>
            </a:fld>
            <a:endParaRPr lang="en-US"/>
          </a:p>
        </p:txBody>
      </p:sp>
      <p:sp>
        <p:nvSpPr>
          <p:cNvPr id="7" name="Text Placeholder 4">
            <a:extLst>
              <a:ext uri="{FF2B5EF4-FFF2-40B4-BE49-F238E27FC236}">
                <a16:creationId xmlns:a16="http://schemas.microsoft.com/office/drawing/2014/main" id="{96137F75-4F95-8343-B6FE-B973694B3304}"/>
              </a:ext>
            </a:extLst>
          </p:cNvPr>
          <p:cNvSpPr>
            <a:spLocks noGrp="1"/>
          </p:cNvSpPr>
          <p:nvPr>
            <p:ph type="body" sz="quarter" idx="10" hasCustomPrompt="1"/>
          </p:nvPr>
        </p:nvSpPr>
        <p:spPr>
          <a:xfrm>
            <a:off x="467909" y="1026388"/>
            <a:ext cx="9128433" cy="394448"/>
          </a:xfrm>
          <a:prstGeom prst="rect">
            <a:avLst/>
          </a:prstGeom>
        </p:spPr>
        <p:txBody>
          <a:bodyPr>
            <a:normAutofit/>
          </a:bodyPr>
          <a:lstStyle>
            <a:lvl1pPr marL="0" indent="0">
              <a:buNone/>
              <a:defRPr sz="2341">
                <a:solidFill>
                  <a:schemeClr val="accent3">
                    <a:lumMod val="75000"/>
                  </a:schemeClr>
                </a:solidFill>
              </a:defRPr>
            </a:lvl1pPr>
            <a:lvl2pPr marL="364880" indent="0">
              <a:buNone/>
              <a:defRPr/>
            </a:lvl2pPr>
            <a:lvl3pPr marL="729760" indent="0">
              <a:buNone/>
              <a:defRPr/>
            </a:lvl3pPr>
            <a:lvl4pPr marL="1094640" indent="0">
              <a:buNone/>
              <a:defRPr/>
            </a:lvl4pPr>
            <a:lvl5pPr marL="1459520" indent="0">
              <a:buNone/>
              <a:defRPr/>
            </a:lvl5pPr>
          </a:lstStyle>
          <a:p>
            <a:pPr lvl="0"/>
            <a:r>
              <a:rPr lang="en-US"/>
              <a:t>Click To Edit Master Text Style</a:t>
            </a:r>
          </a:p>
        </p:txBody>
      </p:sp>
    </p:spTree>
    <p:extLst>
      <p:ext uri="{BB962C8B-B14F-4D97-AF65-F5344CB8AC3E}">
        <p14:creationId xmlns:p14="http://schemas.microsoft.com/office/powerpoint/2010/main" val="3492124835"/>
      </p:ext>
    </p:extLst>
  </p:cSld>
  <p:clrMapOvr>
    <a:masterClrMapping/>
  </p:clrMapOvr>
  <p:hf hdr="0" ftr="0" dt="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7498" y="437259"/>
            <a:ext cx="9262290" cy="504378"/>
          </a:xfrm>
          <a:prstGeom prst="rect">
            <a:avLst/>
          </a:prstGeom>
        </p:spPr>
        <p:txBody>
          <a:bodyPr vert="horz" lIns="0" tIns="0" rIns="0" bIns="0" rtlCol="0" anchor="t" anchorCtr="0">
            <a:normAutofit/>
          </a:bodyPr>
          <a:lstStyle/>
          <a:p>
            <a:r>
              <a:rPr lang="en-US"/>
              <a:t>CLICK TO EDIT MASTER TITLE STYLE</a:t>
            </a:r>
          </a:p>
        </p:txBody>
      </p:sp>
      <p:sp>
        <p:nvSpPr>
          <p:cNvPr id="6" name="Slide Number Placeholder 5"/>
          <p:cNvSpPr>
            <a:spLocks noGrp="1"/>
          </p:cNvSpPr>
          <p:nvPr>
            <p:ph type="sldNum" sz="quarter" idx="4"/>
          </p:nvPr>
        </p:nvSpPr>
        <p:spPr>
          <a:xfrm>
            <a:off x="3770293" y="6941827"/>
            <a:ext cx="2189202" cy="396313"/>
          </a:xfrm>
          <a:prstGeom prst="rect">
            <a:avLst/>
          </a:prstGeom>
        </p:spPr>
        <p:txBody>
          <a:bodyPr vert="horz" lIns="91440" tIns="45720" rIns="91440" bIns="45720" rtlCol="0" anchor="b" anchorCtr="0"/>
          <a:lstStyle>
            <a:lvl1pPr algn="ctr">
              <a:defRPr sz="1277" b="1">
                <a:solidFill>
                  <a:schemeClr val="tx1">
                    <a:lumMod val="50000"/>
                    <a:lumOff val="50000"/>
                  </a:schemeClr>
                </a:solidFill>
              </a:defRPr>
            </a:lvl1pPr>
          </a:lstStyle>
          <a:p>
            <a:fld id="{3820D018-5053-5E44-9D03-85C0A23C5DA4}" type="slidenum">
              <a:rPr lang="en-US" smtClean="0"/>
              <a:pPr/>
              <a:t>‹#›</a:t>
            </a:fld>
            <a:endParaRPr lang="en-US"/>
          </a:p>
        </p:txBody>
      </p:sp>
      <p:pic>
        <p:nvPicPr>
          <p:cNvPr id="11" name="Picture 10" descr="A picture containing window&#10;&#10;Description automatically generated">
            <a:extLst>
              <a:ext uri="{FF2B5EF4-FFF2-40B4-BE49-F238E27FC236}">
                <a16:creationId xmlns:a16="http://schemas.microsoft.com/office/drawing/2014/main" id="{0050A027-1CB5-9A4F-B828-B4F0F26623D8}"/>
              </a:ext>
            </a:extLst>
          </p:cNvPr>
          <p:cNvPicPr>
            <a:picLocks noChangeAspect="1"/>
          </p:cNvPicPr>
          <p:nvPr/>
        </p:nvPicPr>
        <p:blipFill>
          <a:blip r:embed="rId33" cstate="screen">
            <a:extLst>
              <a:ext uri="{28A0092B-C50C-407E-A947-70E740481C1C}">
                <a14:useLocalDpi xmlns:a14="http://schemas.microsoft.com/office/drawing/2010/main"/>
              </a:ext>
            </a:extLst>
          </a:blip>
          <a:stretch>
            <a:fillRect/>
          </a:stretch>
        </p:blipFill>
        <p:spPr>
          <a:xfrm>
            <a:off x="8523060" y="6826037"/>
            <a:ext cx="1070277" cy="504378"/>
          </a:xfrm>
          <a:prstGeom prst="rect">
            <a:avLst/>
          </a:prstGeom>
        </p:spPr>
      </p:pic>
      <p:sp>
        <p:nvSpPr>
          <p:cNvPr id="39" name="Text Placeholder 2">
            <a:extLst>
              <a:ext uri="{FF2B5EF4-FFF2-40B4-BE49-F238E27FC236}">
                <a16:creationId xmlns:a16="http://schemas.microsoft.com/office/drawing/2014/main" id="{CE104E0F-8512-9941-A6C6-6C24DD13CF75}"/>
              </a:ext>
            </a:extLst>
          </p:cNvPr>
          <p:cNvSpPr>
            <a:spLocks noGrp="1"/>
          </p:cNvSpPr>
          <p:nvPr>
            <p:ph type="body" idx="1"/>
          </p:nvPr>
        </p:nvSpPr>
        <p:spPr>
          <a:xfrm>
            <a:off x="467498" y="1072851"/>
            <a:ext cx="8391942" cy="5564054"/>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0" name="Rectangle 39">
            <a:extLst>
              <a:ext uri="{FF2B5EF4-FFF2-40B4-BE49-F238E27FC236}">
                <a16:creationId xmlns:a16="http://schemas.microsoft.com/office/drawing/2014/main" id="{CF82C162-0945-6241-B4B6-BD4D8EA00FA3}"/>
              </a:ext>
            </a:extLst>
          </p:cNvPr>
          <p:cNvSpPr/>
          <p:nvPr/>
        </p:nvSpPr>
        <p:spPr>
          <a:xfrm>
            <a:off x="0" y="0"/>
            <a:ext cx="9729788" cy="24812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3398862"/>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812" r:id="rId8"/>
    <p:sldLayoutId id="2147483792" r:id="rId9"/>
    <p:sldLayoutId id="2147483793" r:id="rId10"/>
    <p:sldLayoutId id="2147483794" r:id="rId11"/>
    <p:sldLayoutId id="2147483795" r:id="rId12"/>
    <p:sldLayoutId id="2147483796" r:id="rId13"/>
    <p:sldLayoutId id="2147483797" r:id="rId14"/>
    <p:sldLayoutId id="2147483798" r:id="rId15"/>
    <p:sldLayoutId id="2147483799" r:id="rId16"/>
    <p:sldLayoutId id="2147483800" r:id="rId17"/>
    <p:sldLayoutId id="2147483801" r:id="rId18"/>
    <p:sldLayoutId id="2147483802" r:id="rId19"/>
    <p:sldLayoutId id="2147483803" r:id="rId20"/>
    <p:sldLayoutId id="2147483804" r:id="rId21"/>
    <p:sldLayoutId id="2147483805" r:id="rId22"/>
    <p:sldLayoutId id="2147483806" r:id="rId23"/>
    <p:sldLayoutId id="2147483807" r:id="rId24"/>
    <p:sldLayoutId id="2147483808" r:id="rId25"/>
    <p:sldLayoutId id="2147483809" r:id="rId26"/>
    <p:sldLayoutId id="2147483778" r:id="rId27"/>
    <p:sldLayoutId id="2147483779" r:id="rId28"/>
    <p:sldLayoutId id="2147483813" r:id="rId29"/>
    <p:sldLayoutId id="2147483814" r:id="rId30"/>
    <p:sldLayoutId id="2147483816" r:id="rId31"/>
  </p:sldLayoutIdLst>
  <p:hf hdr="0" ftr="0" dt="0"/>
  <p:txStyles>
    <p:titleStyle>
      <a:lvl1pPr algn="l" defTabSz="729760" rtl="0" eaLnBrk="1" latinLnBrk="0" hangingPunct="1">
        <a:lnSpc>
          <a:spcPct val="90000"/>
        </a:lnSpc>
        <a:spcBef>
          <a:spcPct val="0"/>
        </a:spcBef>
        <a:buNone/>
        <a:defRPr sz="3192" b="1" i="0" kern="1200">
          <a:solidFill>
            <a:schemeClr val="accent1"/>
          </a:solidFill>
          <a:latin typeface="Arial" panose="020B0604020202020204" pitchFamily="34" charset="0"/>
          <a:ea typeface="+mj-ea"/>
          <a:cs typeface="Arial" panose="020B0604020202020204" pitchFamily="34" charset="0"/>
        </a:defRPr>
      </a:lvl1pPr>
    </p:titleStyle>
    <p:bodyStyle>
      <a:lvl1pPr marL="184130" indent="-184130" algn="l" defTabSz="729760" rtl="0" eaLnBrk="1" latinLnBrk="0" hangingPunct="1">
        <a:lnSpc>
          <a:spcPct val="90000"/>
        </a:lnSpc>
        <a:spcBef>
          <a:spcPts val="798"/>
        </a:spcBef>
        <a:spcAft>
          <a:spcPts val="213"/>
        </a:spcAft>
        <a:buFont typeface="Arial" panose="020B0604020202020204" pitchFamily="34" charset="0"/>
        <a:buChar char="•"/>
        <a:tabLst/>
        <a:defRPr sz="2128" kern="1200">
          <a:solidFill>
            <a:schemeClr val="tx1"/>
          </a:solidFill>
          <a:latin typeface="Arial" panose="020B0604020202020204" pitchFamily="34" charset="0"/>
          <a:ea typeface="+mn-ea"/>
          <a:cs typeface="Arial" panose="020B0604020202020204" pitchFamily="34" charset="0"/>
        </a:defRPr>
      </a:lvl1pPr>
      <a:lvl2pPr marL="547320" indent="-182440" algn="l" defTabSz="729760" rtl="0" eaLnBrk="1" latinLnBrk="0" hangingPunct="1">
        <a:lnSpc>
          <a:spcPct val="90000"/>
        </a:lnSpc>
        <a:spcBef>
          <a:spcPts val="399"/>
        </a:spcBef>
        <a:spcAft>
          <a:spcPts val="213"/>
        </a:spcAft>
        <a:buSzPct val="80000"/>
        <a:buFont typeface="Lucida Grande" panose="020B0600040502020204" pitchFamily="34" charset="0"/>
        <a:buChar char="◦"/>
        <a:defRPr sz="1915" kern="1200">
          <a:solidFill>
            <a:schemeClr val="tx1"/>
          </a:solidFill>
          <a:latin typeface="Arial" panose="020B0604020202020204" pitchFamily="34" charset="0"/>
          <a:ea typeface="+mn-ea"/>
          <a:cs typeface="Arial" panose="020B0604020202020204" pitchFamily="34" charset="0"/>
        </a:defRPr>
      </a:lvl2pPr>
      <a:lvl3pPr marL="912200" indent="-182440" algn="l" defTabSz="729760" rtl="0" eaLnBrk="1" latinLnBrk="0" hangingPunct="1">
        <a:lnSpc>
          <a:spcPct val="90000"/>
        </a:lnSpc>
        <a:spcBef>
          <a:spcPts val="399"/>
        </a:spcBef>
        <a:spcAft>
          <a:spcPts val="213"/>
        </a:spcAft>
        <a:buSzPct val="50000"/>
        <a:buFont typeface="Hiragino Sans W3" panose="020B0300000000000000" pitchFamily="34" charset="-128"/>
        <a:buChar char="◉"/>
        <a:defRPr sz="1703" kern="1200">
          <a:solidFill>
            <a:schemeClr val="tx1"/>
          </a:solidFill>
          <a:latin typeface="Arial" panose="020B0604020202020204" pitchFamily="34" charset="0"/>
          <a:ea typeface="+mn-ea"/>
          <a:cs typeface="Arial" panose="020B0604020202020204" pitchFamily="34" charset="0"/>
        </a:defRPr>
      </a:lvl3pPr>
      <a:lvl4pPr marL="1277080" indent="-182440" algn="l" defTabSz="729760" rtl="0" eaLnBrk="1" latinLnBrk="0" hangingPunct="1">
        <a:lnSpc>
          <a:spcPct val="90000"/>
        </a:lnSpc>
        <a:spcBef>
          <a:spcPts val="399"/>
        </a:spcBef>
        <a:spcAft>
          <a:spcPts val="213"/>
        </a:spcAft>
        <a:buSzPct val="70000"/>
        <a:buFont typeface="Wingdings" pitchFamily="2" charset="2"/>
        <a:buChar char="v"/>
        <a:defRPr sz="1490" kern="1200">
          <a:solidFill>
            <a:schemeClr val="tx1"/>
          </a:solidFill>
          <a:latin typeface="Arial" panose="020B0604020202020204" pitchFamily="34" charset="0"/>
          <a:ea typeface="+mn-ea"/>
          <a:cs typeface="Arial" panose="020B0604020202020204" pitchFamily="34" charset="0"/>
        </a:defRPr>
      </a:lvl4pPr>
      <a:lvl5pPr marL="1641960" indent="-182440" algn="l" defTabSz="729760" rtl="0" eaLnBrk="1" latinLnBrk="0" hangingPunct="1">
        <a:lnSpc>
          <a:spcPct val="90000"/>
        </a:lnSpc>
        <a:spcBef>
          <a:spcPts val="399"/>
        </a:spcBef>
        <a:spcAft>
          <a:spcPts val="213"/>
        </a:spcAft>
        <a:buSzPct val="90000"/>
        <a:buFont typeface="Lucida Grande" panose="020B0600040502020204" pitchFamily="34" charset="0"/>
        <a:buChar char="□"/>
        <a:defRPr sz="1490" kern="1200">
          <a:solidFill>
            <a:schemeClr val="tx1"/>
          </a:solidFill>
          <a:latin typeface="Arial" panose="020B0604020202020204" pitchFamily="34" charset="0"/>
          <a:ea typeface="+mn-ea"/>
          <a:cs typeface="Arial" panose="020B0604020202020204" pitchFamily="34" charset="0"/>
        </a:defRPr>
      </a:lvl5pPr>
      <a:lvl6pPr marL="2006839" indent="-182440" algn="l" defTabSz="729760" rtl="0" eaLnBrk="1" latinLnBrk="0" hangingPunct="1">
        <a:lnSpc>
          <a:spcPct val="90000"/>
        </a:lnSpc>
        <a:spcBef>
          <a:spcPts val="399"/>
        </a:spcBef>
        <a:buFont typeface="Arial" panose="020B0604020202020204" pitchFamily="34" charset="0"/>
        <a:buChar char="•"/>
        <a:defRPr sz="1437" kern="1200">
          <a:solidFill>
            <a:schemeClr val="tx1"/>
          </a:solidFill>
          <a:latin typeface="+mn-lt"/>
          <a:ea typeface="+mn-ea"/>
          <a:cs typeface="+mn-cs"/>
        </a:defRPr>
      </a:lvl6pPr>
      <a:lvl7pPr marL="2371719" indent="-182440" algn="l" defTabSz="729760" rtl="0" eaLnBrk="1" latinLnBrk="0" hangingPunct="1">
        <a:lnSpc>
          <a:spcPct val="90000"/>
        </a:lnSpc>
        <a:spcBef>
          <a:spcPts val="399"/>
        </a:spcBef>
        <a:buFont typeface="Arial" panose="020B0604020202020204" pitchFamily="34" charset="0"/>
        <a:buChar char="•"/>
        <a:defRPr sz="1437" kern="1200">
          <a:solidFill>
            <a:schemeClr val="tx1"/>
          </a:solidFill>
          <a:latin typeface="+mn-lt"/>
          <a:ea typeface="+mn-ea"/>
          <a:cs typeface="+mn-cs"/>
        </a:defRPr>
      </a:lvl7pPr>
      <a:lvl8pPr marL="2736599" indent="-182440" algn="l" defTabSz="729760" rtl="0" eaLnBrk="1" latinLnBrk="0" hangingPunct="1">
        <a:lnSpc>
          <a:spcPct val="90000"/>
        </a:lnSpc>
        <a:spcBef>
          <a:spcPts val="399"/>
        </a:spcBef>
        <a:buFont typeface="Arial" panose="020B0604020202020204" pitchFamily="34" charset="0"/>
        <a:buChar char="•"/>
        <a:defRPr sz="1437" kern="1200">
          <a:solidFill>
            <a:schemeClr val="tx1"/>
          </a:solidFill>
          <a:latin typeface="+mn-lt"/>
          <a:ea typeface="+mn-ea"/>
          <a:cs typeface="+mn-cs"/>
        </a:defRPr>
      </a:lvl8pPr>
      <a:lvl9pPr marL="3101479" indent="-182440" algn="l" defTabSz="729760" rtl="0" eaLnBrk="1" latinLnBrk="0" hangingPunct="1">
        <a:lnSpc>
          <a:spcPct val="90000"/>
        </a:lnSpc>
        <a:spcBef>
          <a:spcPts val="399"/>
        </a:spcBef>
        <a:buFont typeface="Arial" panose="020B0604020202020204" pitchFamily="34" charset="0"/>
        <a:buChar char="•"/>
        <a:defRPr sz="1437" kern="1200">
          <a:solidFill>
            <a:schemeClr val="tx1"/>
          </a:solidFill>
          <a:latin typeface="+mn-lt"/>
          <a:ea typeface="+mn-ea"/>
          <a:cs typeface="+mn-cs"/>
        </a:defRPr>
      </a:lvl9pPr>
    </p:bodyStyle>
    <p:otherStyle>
      <a:defPPr>
        <a:defRPr lang="en-US"/>
      </a:defPPr>
      <a:lvl1pPr marL="0" algn="l" defTabSz="729760" rtl="0" eaLnBrk="1" latinLnBrk="0" hangingPunct="1">
        <a:defRPr sz="1437" kern="1200">
          <a:solidFill>
            <a:schemeClr val="tx1"/>
          </a:solidFill>
          <a:latin typeface="+mn-lt"/>
          <a:ea typeface="+mn-ea"/>
          <a:cs typeface="+mn-cs"/>
        </a:defRPr>
      </a:lvl1pPr>
      <a:lvl2pPr marL="364880" algn="l" defTabSz="729760" rtl="0" eaLnBrk="1" latinLnBrk="0" hangingPunct="1">
        <a:defRPr sz="1437" kern="1200">
          <a:solidFill>
            <a:schemeClr val="tx1"/>
          </a:solidFill>
          <a:latin typeface="+mn-lt"/>
          <a:ea typeface="+mn-ea"/>
          <a:cs typeface="+mn-cs"/>
        </a:defRPr>
      </a:lvl2pPr>
      <a:lvl3pPr marL="729760" algn="l" defTabSz="729760" rtl="0" eaLnBrk="1" latinLnBrk="0" hangingPunct="1">
        <a:defRPr sz="1437" kern="1200">
          <a:solidFill>
            <a:schemeClr val="tx1"/>
          </a:solidFill>
          <a:latin typeface="+mn-lt"/>
          <a:ea typeface="+mn-ea"/>
          <a:cs typeface="+mn-cs"/>
        </a:defRPr>
      </a:lvl3pPr>
      <a:lvl4pPr marL="1094640" algn="l" defTabSz="729760" rtl="0" eaLnBrk="1" latinLnBrk="0" hangingPunct="1">
        <a:defRPr sz="1437" kern="1200">
          <a:solidFill>
            <a:schemeClr val="tx1"/>
          </a:solidFill>
          <a:latin typeface="+mn-lt"/>
          <a:ea typeface="+mn-ea"/>
          <a:cs typeface="+mn-cs"/>
        </a:defRPr>
      </a:lvl4pPr>
      <a:lvl5pPr marL="1459520" algn="l" defTabSz="729760" rtl="0" eaLnBrk="1" latinLnBrk="0" hangingPunct="1">
        <a:defRPr sz="1437" kern="1200">
          <a:solidFill>
            <a:schemeClr val="tx1"/>
          </a:solidFill>
          <a:latin typeface="+mn-lt"/>
          <a:ea typeface="+mn-ea"/>
          <a:cs typeface="+mn-cs"/>
        </a:defRPr>
      </a:lvl5pPr>
      <a:lvl6pPr marL="1824399" algn="l" defTabSz="729760" rtl="0" eaLnBrk="1" latinLnBrk="0" hangingPunct="1">
        <a:defRPr sz="1437" kern="1200">
          <a:solidFill>
            <a:schemeClr val="tx1"/>
          </a:solidFill>
          <a:latin typeface="+mn-lt"/>
          <a:ea typeface="+mn-ea"/>
          <a:cs typeface="+mn-cs"/>
        </a:defRPr>
      </a:lvl6pPr>
      <a:lvl7pPr marL="2189279" algn="l" defTabSz="729760" rtl="0" eaLnBrk="1" latinLnBrk="0" hangingPunct="1">
        <a:defRPr sz="1437" kern="1200">
          <a:solidFill>
            <a:schemeClr val="tx1"/>
          </a:solidFill>
          <a:latin typeface="+mn-lt"/>
          <a:ea typeface="+mn-ea"/>
          <a:cs typeface="+mn-cs"/>
        </a:defRPr>
      </a:lvl7pPr>
      <a:lvl8pPr marL="2554159" algn="l" defTabSz="729760" rtl="0" eaLnBrk="1" latinLnBrk="0" hangingPunct="1">
        <a:defRPr sz="1437" kern="1200">
          <a:solidFill>
            <a:schemeClr val="tx1"/>
          </a:solidFill>
          <a:latin typeface="+mn-lt"/>
          <a:ea typeface="+mn-ea"/>
          <a:cs typeface="+mn-cs"/>
        </a:defRPr>
      </a:lvl8pPr>
      <a:lvl9pPr marL="2919039" algn="l" defTabSz="729760" rtl="0" eaLnBrk="1" latinLnBrk="0" hangingPunct="1">
        <a:defRPr sz="143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29.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9.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4">
            <a:extLst>
              <a:ext uri="{FF2B5EF4-FFF2-40B4-BE49-F238E27FC236}">
                <a16:creationId xmlns:a16="http://schemas.microsoft.com/office/drawing/2014/main" id="{1091474B-5BD5-6BD2-1505-9D6BE7E0CBF1}"/>
              </a:ext>
            </a:extLst>
          </p:cNvPr>
          <p:cNvPicPr>
            <a:picLocks noChangeAspect="1"/>
          </p:cNvPicPr>
          <p:nvPr/>
        </p:nvPicPr>
        <p:blipFill>
          <a:blip r:embed="rId2" cstate="print">
            <a:extLst>
              <a:ext uri="{28A0092B-C50C-407E-A947-70E740481C1C}">
                <a14:useLocalDpi xmlns:a14="http://schemas.microsoft.com/office/drawing/2010/main" val="0"/>
              </a:ext>
            </a:extLst>
          </a:blip>
          <a:srcRect r="-2" b="5282"/>
          <a:stretch>
            <a:fillRect/>
          </a:stretch>
        </p:blipFill>
        <p:spPr>
          <a:xfrm>
            <a:off x="-6665" y="10"/>
            <a:ext cx="9729788" cy="6151454"/>
          </a:xfrm>
          <a:prstGeom prst="rect">
            <a:avLst/>
          </a:prstGeom>
          <a:noFill/>
        </p:spPr>
      </p:pic>
      <p:sp>
        <p:nvSpPr>
          <p:cNvPr id="2" name="Title 1">
            <a:extLst>
              <a:ext uri="{FF2B5EF4-FFF2-40B4-BE49-F238E27FC236}">
                <a16:creationId xmlns:a16="http://schemas.microsoft.com/office/drawing/2014/main" id="{801AB42A-B983-4C6C-A04F-8C45D1347F4C}"/>
              </a:ext>
            </a:extLst>
          </p:cNvPr>
          <p:cNvSpPr>
            <a:spLocks noGrp="1"/>
          </p:cNvSpPr>
          <p:nvPr>
            <p:ph type="ctrTitle"/>
          </p:nvPr>
        </p:nvSpPr>
        <p:spPr>
          <a:xfrm>
            <a:off x="279897" y="299819"/>
            <a:ext cx="3891915" cy="1985010"/>
          </a:xfrm>
        </p:spPr>
        <p:txBody>
          <a:bodyPr anchor="ctr">
            <a:normAutofit/>
          </a:bodyPr>
          <a:lstStyle/>
          <a:p>
            <a:pPr>
              <a:lnSpc>
                <a:spcPct val="150000"/>
              </a:lnSpc>
            </a:pPr>
            <a:r>
              <a:rPr lang="en-US" sz="3600" dirty="0">
                <a:latin typeface="Arial Nova"/>
                <a:ea typeface="Calibri"/>
                <a:cs typeface="Arial"/>
              </a:rPr>
              <a:t>Welcome to Virtual IOP</a:t>
            </a:r>
            <a:endParaRPr lang="en-US" sz="3600" dirty="0">
              <a:latin typeface="Arial Rounded MT Bold"/>
              <a:ea typeface="Calibri"/>
            </a:endParaRPr>
          </a:p>
        </p:txBody>
      </p:sp>
      <p:sp>
        <p:nvSpPr>
          <p:cNvPr id="8" name="Slide Number Placeholder 3" hidden="1">
            <a:extLst>
              <a:ext uri="{FF2B5EF4-FFF2-40B4-BE49-F238E27FC236}">
                <a16:creationId xmlns:a16="http://schemas.microsoft.com/office/drawing/2014/main" id="{4610DDA0-940A-53FC-64D9-5FCBA683E3A1}"/>
              </a:ext>
            </a:extLst>
          </p:cNvPr>
          <p:cNvSpPr>
            <a:spLocks noGrp="1"/>
          </p:cNvSpPr>
          <p:nvPr>
            <p:ph type="sldNum" sz="quarter" idx="4294967295"/>
          </p:nvPr>
        </p:nvSpPr>
        <p:spPr>
          <a:xfrm>
            <a:off x="3770293" y="6941827"/>
            <a:ext cx="2189202" cy="396313"/>
          </a:xfrm>
        </p:spPr>
        <p:txBody>
          <a:bodyPr/>
          <a:lstStyle/>
          <a:p>
            <a:pPr>
              <a:spcAft>
                <a:spcPts val="600"/>
              </a:spcAft>
            </a:pPr>
            <a:fld id="{34B7E4EF-A1BD-40F4-AB7B-04F084DD991D}" type="slidenum">
              <a:rPr lang="en-US" smtClean="0"/>
              <a:pPr>
                <a:spcAft>
                  <a:spcPts val="600"/>
                </a:spcAft>
              </a:pPr>
              <a:t>1</a:t>
            </a:fld>
            <a:endParaRPr lang="en-US"/>
          </a:p>
        </p:txBody>
      </p:sp>
    </p:spTree>
    <p:extLst>
      <p:ext uri="{BB962C8B-B14F-4D97-AF65-F5344CB8AC3E}">
        <p14:creationId xmlns:p14="http://schemas.microsoft.com/office/powerpoint/2010/main" val="38817372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B83FFE-2E2D-4904-6F54-35727F6D4EB5}"/>
              </a:ext>
            </a:extLst>
          </p:cNvPr>
          <p:cNvSpPr>
            <a:spLocks noGrp="1"/>
          </p:cNvSpPr>
          <p:nvPr>
            <p:ph type="title"/>
          </p:nvPr>
        </p:nvSpPr>
        <p:spPr/>
        <p:txBody>
          <a:bodyPr/>
          <a:lstStyle/>
          <a:p>
            <a:r>
              <a:rPr lang="en-US"/>
              <a:t>Sample Check in Prompt: </a:t>
            </a:r>
          </a:p>
        </p:txBody>
      </p:sp>
      <p:pic>
        <p:nvPicPr>
          <p:cNvPr id="4" name="Content Placeholder 3">
            <a:extLst>
              <a:ext uri="{FF2B5EF4-FFF2-40B4-BE49-F238E27FC236}">
                <a16:creationId xmlns:a16="http://schemas.microsoft.com/office/drawing/2014/main" id="{70CFE327-F3EC-F9CE-7876-18DF90187FC1}"/>
              </a:ext>
            </a:extLst>
          </p:cNvPr>
          <p:cNvPicPr>
            <a:picLocks noGrp="1" noChangeAspect="1"/>
          </p:cNvPicPr>
          <p:nvPr>
            <p:ph idx="1"/>
          </p:nvPr>
        </p:nvPicPr>
        <p:blipFill>
          <a:blip r:embed="rId2"/>
          <a:stretch>
            <a:fillRect/>
          </a:stretch>
        </p:blipFill>
        <p:spPr>
          <a:xfrm>
            <a:off x="1069548" y="1856487"/>
            <a:ext cx="7424469" cy="4154445"/>
          </a:xfrm>
          <a:prstGeom prst="rect">
            <a:avLst/>
          </a:prstGeom>
        </p:spPr>
      </p:pic>
    </p:spTree>
    <p:extLst>
      <p:ext uri="{BB962C8B-B14F-4D97-AF65-F5344CB8AC3E}">
        <p14:creationId xmlns:p14="http://schemas.microsoft.com/office/powerpoint/2010/main" val="9473553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1B1687-ACCC-8E95-B3F1-A2F9A2BFC99C}"/>
              </a:ext>
            </a:extLst>
          </p:cNvPr>
          <p:cNvSpPr>
            <a:spLocks noGrp="1"/>
          </p:cNvSpPr>
          <p:nvPr>
            <p:ph type="title"/>
          </p:nvPr>
        </p:nvSpPr>
        <p:spPr/>
        <p:txBody>
          <a:bodyPr/>
          <a:lstStyle/>
          <a:p>
            <a:r>
              <a:rPr lang="en-US" dirty="0"/>
              <a:t>What Is The Purpose of Group Therapy?</a:t>
            </a:r>
          </a:p>
        </p:txBody>
      </p:sp>
      <p:graphicFrame>
        <p:nvGraphicFramePr>
          <p:cNvPr id="10" name="Content Placeholder 9">
            <a:extLst>
              <a:ext uri="{FF2B5EF4-FFF2-40B4-BE49-F238E27FC236}">
                <a16:creationId xmlns:a16="http://schemas.microsoft.com/office/drawing/2014/main" id="{81579EE9-CCAD-DB9B-E8D0-62A94A367D5F}"/>
              </a:ext>
            </a:extLst>
          </p:cNvPr>
          <p:cNvGraphicFramePr>
            <a:graphicFrameLocks noGrp="1"/>
          </p:cNvGraphicFramePr>
          <p:nvPr>
            <p:ph idx="1"/>
            <p:extLst>
              <p:ext uri="{D42A27DB-BD31-4B8C-83A1-F6EECF244321}">
                <p14:modId xmlns:p14="http://schemas.microsoft.com/office/powerpoint/2010/main" val="1818414153"/>
              </p:ext>
            </p:extLst>
          </p:nvPr>
        </p:nvGraphicFramePr>
        <p:xfrm>
          <a:off x="935795" y="1862165"/>
          <a:ext cx="7640156" cy="40568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561009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86F587-F037-4357-8C9D-7F50CEC13CD0}"/>
              </a:ext>
            </a:extLst>
          </p:cNvPr>
          <p:cNvSpPr>
            <a:spLocks noGrp="1"/>
          </p:cNvSpPr>
          <p:nvPr>
            <p:ph type="title"/>
          </p:nvPr>
        </p:nvSpPr>
        <p:spPr>
          <a:xfrm>
            <a:off x="370115" y="553375"/>
            <a:ext cx="7662204" cy="1040547"/>
          </a:xfrm>
        </p:spPr>
        <p:txBody>
          <a:bodyPr>
            <a:normAutofit/>
          </a:bodyPr>
          <a:lstStyle/>
          <a:p>
            <a:r>
              <a:rPr lang="en-US"/>
              <a:t>Group Guidelines &amp; Safety</a:t>
            </a:r>
          </a:p>
        </p:txBody>
      </p:sp>
      <p:sp>
        <p:nvSpPr>
          <p:cNvPr id="3" name="Content Placeholder 2">
            <a:extLst>
              <a:ext uri="{FF2B5EF4-FFF2-40B4-BE49-F238E27FC236}">
                <a16:creationId xmlns:a16="http://schemas.microsoft.com/office/drawing/2014/main" id="{1140FE76-B318-4BE5-A406-39A18E91C758}"/>
              </a:ext>
            </a:extLst>
          </p:cNvPr>
          <p:cNvSpPr>
            <a:spLocks noGrp="1"/>
          </p:cNvSpPr>
          <p:nvPr>
            <p:ph idx="1"/>
          </p:nvPr>
        </p:nvSpPr>
        <p:spPr>
          <a:xfrm>
            <a:off x="806188" y="1283110"/>
            <a:ext cx="8455304" cy="5859498"/>
          </a:xfrm>
        </p:spPr>
        <p:txBody>
          <a:bodyPr vert="horz" lIns="0" tIns="0" rIns="0" bIns="0" rtlCol="0" anchor="t">
            <a:normAutofit fontScale="70000" lnSpcReduction="20000"/>
          </a:bodyPr>
          <a:lstStyle/>
          <a:p>
            <a:pPr marL="183515" indent="-183515">
              <a:lnSpc>
                <a:spcPct val="120000"/>
              </a:lnSpc>
            </a:pPr>
            <a:r>
              <a:rPr lang="en-US" sz="2100" dirty="0">
                <a:latin typeface="Arial"/>
                <a:cs typeface="Arial"/>
              </a:rPr>
              <a:t>Group Room Maintenance:​</a:t>
            </a:r>
          </a:p>
          <a:p>
            <a:pPr marL="546735" lvl="1" indent="-182245">
              <a:lnSpc>
                <a:spcPct val="120000"/>
              </a:lnSpc>
            </a:pPr>
            <a:r>
              <a:rPr lang="en-US" sz="1900" dirty="0">
                <a:latin typeface="Arial"/>
                <a:cs typeface="Arial"/>
              </a:rPr>
              <a:t>No recording of group or individual sessions is allowed​</a:t>
            </a:r>
          </a:p>
          <a:p>
            <a:pPr marL="546735" lvl="1" indent="-182245">
              <a:lnSpc>
                <a:spcPct val="120000"/>
              </a:lnSpc>
            </a:pPr>
            <a:r>
              <a:rPr lang="en-US" sz="1900" dirty="0">
                <a:latin typeface="Arial"/>
                <a:cs typeface="Arial"/>
              </a:rPr>
              <a:t>No cell phones or electronic device use in group unless specifically prescribed. Your phone must be on do not disturb. ​</a:t>
            </a:r>
          </a:p>
          <a:p>
            <a:pPr marL="546735" lvl="1" indent="-182245">
              <a:lnSpc>
                <a:spcPct val="120000"/>
              </a:lnSpc>
            </a:pPr>
            <a:r>
              <a:rPr lang="en-US" sz="1900" dirty="0">
                <a:latin typeface="Arial"/>
                <a:cs typeface="Arial"/>
              </a:rPr>
              <a:t>Log in to groups from a computer or tablet (not a cell phone)</a:t>
            </a:r>
          </a:p>
          <a:p>
            <a:pPr marL="546735" lvl="1" indent="-182245">
              <a:lnSpc>
                <a:spcPct val="120000"/>
              </a:lnSpc>
            </a:pPr>
            <a:r>
              <a:rPr lang="en-US" sz="1900" dirty="0">
                <a:latin typeface="Arial"/>
                <a:cs typeface="Arial"/>
              </a:rPr>
              <a:t>You must be alone and in a private room and wearing earbuds or a headset to protect your confidentiality and that of your peers. ​</a:t>
            </a:r>
          </a:p>
          <a:p>
            <a:pPr marL="546735" lvl="1" indent="-182245">
              <a:lnSpc>
                <a:spcPct val="120000"/>
              </a:lnSpc>
            </a:pPr>
            <a:r>
              <a:rPr lang="en-US" sz="1900" dirty="0">
                <a:latin typeface="Arial"/>
                <a:cs typeface="Arial"/>
              </a:rPr>
              <a:t>You must be sitting up at a desk or table (avoid lying in bed unless medically necessary) engaged with the group with a notebook and pen.​</a:t>
            </a:r>
          </a:p>
          <a:p>
            <a:pPr marL="546735" lvl="1" indent="-182245">
              <a:lnSpc>
                <a:spcPct val="120000"/>
              </a:lnSpc>
            </a:pPr>
            <a:r>
              <a:rPr lang="en-US" sz="1900" dirty="0">
                <a:latin typeface="Arial"/>
                <a:cs typeface="Arial"/>
              </a:rPr>
              <a:t>Try to take all bathroom breaks occur during breaks (5-10 minutes) or before/after group.​</a:t>
            </a:r>
          </a:p>
          <a:p>
            <a:pPr marL="183515" indent="-183515">
              <a:lnSpc>
                <a:spcPct val="120000"/>
              </a:lnSpc>
            </a:pPr>
            <a:r>
              <a:rPr lang="en-US" sz="2100" dirty="0">
                <a:latin typeface="Arial"/>
                <a:cs typeface="Arial"/>
              </a:rPr>
              <a:t>Sensitive or Triggering Language/Topics:</a:t>
            </a:r>
          </a:p>
          <a:p>
            <a:pPr marL="546735" lvl="1" indent="-182245">
              <a:lnSpc>
                <a:spcPct val="120000"/>
              </a:lnSpc>
            </a:pPr>
            <a:r>
              <a:rPr lang="en-US" sz="1900" dirty="0">
                <a:latin typeface="Arial"/>
                <a:cs typeface="Arial"/>
              </a:rPr>
              <a:t>Please be mindful with other people’s triggers and vulnerabilities. </a:t>
            </a:r>
          </a:p>
          <a:p>
            <a:pPr marL="546735" lvl="1" indent="-182245">
              <a:lnSpc>
                <a:spcPct val="120000"/>
              </a:lnSpc>
            </a:pPr>
            <a:r>
              <a:rPr lang="en-US" sz="1900" dirty="0">
                <a:latin typeface="Arial"/>
                <a:cs typeface="Arial"/>
              </a:rPr>
              <a:t>Please use vague or other terms when processing topics such as “target behaviors” and be minimal with details that might be triggering. Examples: Traumatic events, substance use, suicide ideation or self-harm </a:t>
            </a:r>
            <a:endParaRPr lang="en-US" sz="1900" dirty="0"/>
          </a:p>
          <a:p>
            <a:pPr marL="546735" lvl="1" indent="-182245">
              <a:lnSpc>
                <a:spcPct val="120000"/>
              </a:lnSpc>
            </a:pPr>
            <a:r>
              <a:rPr lang="en-US" sz="1900" dirty="0">
                <a:latin typeface="Arial"/>
                <a:cs typeface="Arial"/>
              </a:rPr>
              <a:t>Individuals can process more in depth during your 1:1 Sessions with their Primary Therapist (</a:t>
            </a:r>
            <a:r>
              <a:rPr lang="en-US" sz="1900" dirty="0" err="1">
                <a:latin typeface="Arial"/>
                <a:cs typeface="Arial"/>
              </a:rPr>
              <a:t>PriT</a:t>
            </a:r>
            <a:r>
              <a:rPr lang="en-US" sz="1900" dirty="0">
                <a:latin typeface="Arial"/>
                <a:cs typeface="Arial"/>
              </a:rPr>
              <a:t>) </a:t>
            </a:r>
          </a:p>
          <a:p>
            <a:pPr marL="183515" indent="-183515">
              <a:lnSpc>
                <a:spcPct val="120000"/>
              </a:lnSpc>
            </a:pPr>
            <a:r>
              <a:rPr lang="en-US" sz="2100" dirty="0">
                <a:latin typeface="Arial"/>
                <a:cs typeface="Arial"/>
              </a:rPr>
              <a:t>Group guidelines:</a:t>
            </a:r>
          </a:p>
          <a:p>
            <a:pPr marL="546735" lvl="1" indent="-182245">
              <a:lnSpc>
                <a:spcPct val="120000"/>
              </a:lnSpc>
            </a:pPr>
            <a:r>
              <a:rPr lang="en-US" sz="1900" dirty="0">
                <a:latin typeface="Arial"/>
                <a:cs typeface="Arial"/>
              </a:rPr>
              <a:t>It is required to be on camera, on screen, from the shoulders up with face visible wearing top and bottom clothing</a:t>
            </a:r>
          </a:p>
          <a:p>
            <a:pPr marL="546735" lvl="1" indent="-182245">
              <a:lnSpc>
                <a:spcPct val="120000"/>
              </a:lnSpc>
            </a:pPr>
            <a:r>
              <a:rPr lang="en-US" sz="1900" dirty="0">
                <a:latin typeface="Arial"/>
                <a:cs typeface="Arial"/>
              </a:rPr>
              <a:t>Pay attention, be mindful, and listen actively.  Refrain from distracting activities during group unless specifically prescribed. ​</a:t>
            </a:r>
          </a:p>
          <a:p>
            <a:pPr marL="546735" lvl="1" indent="-182245">
              <a:lnSpc>
                <a:spcPct val="120000"/>
              </a:lnSpc>
            </a:pPr>
            <a:r>
              <a:rPr lang="en-US" sz="1900" dirty="0">
                <a:latin typeface="Arial"/>
                <a:cs typeface="Arial"/>
              </a:rPr>
              <a:t>Confidentiality-------what is said in group stays in group​</a:t>
            </a:r>
          </a:p>
          <a:p>
            <a:pPr marL="546735" lvl="1" indent="-182245">
              <a:lnSpc>
                <a:spcPct val="120000"/>
              </a:lnSpc>
            </a:pPr>
            <a:r>
              <a:rPr lang="en-US" sz="1900" dirty="0">
                <a:latin typeface="Arial"/>
                <a:cs typeface="Arial"/>
              </a:rPr>
              <a:t>Honesty and openness are key to your recovery</a:t>
            </a:r>
          </a:p>
        </p:txBody>
      </p:sp>
    </p:spTree>
    <p:extLst>
      <p:ext uri="{BB962C8B-B14F-4D97-AF65-F5344CB8AC3E}">
        <p14:creationId xmlns:p14="http://schemas.microsoft.com/office/powerpoint/2010/main" val="1391762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2E252-2770-4B57-B217-EA4A9DE2C324}"/>
              </a:ext>
            </a:extLst>
          </p:cNvPr>
          <p:cNvSpPr>
            <a:spLocks noGrp="1"/>
          </p:cNvSpPr>
          <p:nvPr>
            <p:ph type="title"/>
          </p:nvPr>
        </p:nvSpPr>
        <p:spPr>
          <a:xfrm>
            <a:off x="842417" y="1856852"/>
            <a:ext cx="2775613" cy="3796838"/>
          </a:xfrm>
        </p:spPr>
        <p:txBody>
          <a:bodyPr>
            <a:normAutofit/>
          </a:bodyPr>
          <a:lstStyle/>
          <a:p>
            <a:r>
              <a:rPr lang="en-US" sz="3150" dirty="0">
                <a:solidFill>
                  <a:srgbClr val="262626"/>
                </a:solidFill>
                <a:latin typeface="Arial"/>
                <a:cs typeface="Arial"/>
              </a:rPr>
              <a:t>Group Schedule </a:t>
            </a:r>
            <a:br>
              <a:rPr lang="en-US" sz="3150" dirty="0"/>
            </a:br>
            <a:r>
              <a:rPr lang="en-US" sz="3150" dirty="0">
                <a:solidFill>
                  <a:srgbClr val="262626"/>
                </a:solidFill>
                <a:latin typeface="Arial"/>
                <a:cs typeface="Arial"/>
              </a:rPr>
              <a:t>Morning &amp; </a:t>
            </a:r>
            <a:r>
              <a:rPr lang="en-US" sz="3200" dirty="0">
                <a:solidFill>
                  <a:srgbClr val="262626"/>
                </a:solidFill>
                <a:latin typeface="Arial"/>
                <a:cs typeface="Arial"/>
              </a:rPr>
              <a:t>Afternoon </a:t>
            </a:r>
            <a:br>
              <a:rPr lang="en-US" sz="3200" dirty="0">
                <a:solidFill>
                  <a:srgbClr val="262626"/>
                </a:solidFill>
                <a:latin typeface="Arial"/>
                <a:cs typeface="Arial"/>
              </a:rPr>
            </a:br>
            <a:r>
              <a:rPr lang="en-US" sz="3200" dirty="0">
                <a:solidFill>
                  <a:srgbClr val="262626"/>
                </a:solidFill>
                <a:latin typeface="Arial"/>
                <a:cs typeface="Arial"/>
              </a:rPr>
              <a:t>Outline </a:t>
            </a:r>
            <a:br>
              <a:rPr lang="en-US" sz="3150" dirty="0">
                <a:latin typeface="Arial"/>
                <a:cs typeface="Arial"/>
              </a:rPr>
            </a:br>
            <a:r>
              <a:rPr lang="en-US" sz="2200" dirty="0">
                <a:solidFill>
                  <a:srgbClr val="262626"/>
                </a:solidFill>
                <a:latin typeface="Arial"/>
                <a:cs typeface="Arial"/>
              </a:rPr>
              <a:t>(subject to change)</a:t>
            </a:r>
          </a:p>
        </p:txBody>
      </p:sp>
      <p:graphicFrame>
        <p:nvGraphicFramePr>
          <p:cNvPr id="6" name="Table 6">
            <a:extLst>
              <a:ext uri="{FF2B5EF4-FFF2-40B4-BE49-F238E27FC236}">
                <a16:creationId xmlns:a16="http://schemas.microsoft.com/office/drawing/2014/main" id="{E7574C28-C9AA-49D8-A65E-7789ECDC488D}"/>
              </a:ext>
            </a:extLst>
          </p:cNvPr>
          <p:cNvGraphicFramePr>
            <a:graphicFrameLocks noGrp="1"/>
          </p:cNvGraphicFramePr>
          <p:nvPr>
            <p:ph idx="1"/>
            <p:extLst>
              <p:ext uri="{D42A27DB-BD31-4B8C-83A1-F6EECF244321}">
                <p14:modId xmlns:p14="http://schemas.microsoft.com/office/powerpoint/2010/main" val="75457828"/>
              </p:ext>
            </p:extLst>
          </p:nvPr>
        </p:nvGraphicFramePr>
        <p:xfrm>
          <a:off x="4369077" y="1924998"/>
          <a:ext cx="4719816" cy="3703521"/>
        </p:xfrm>
        <a:graphic>
          <a:graphicData uri="http://schemas.openxmlformats.org/drawingml/2006/table">
            <a:tbl>
              <a:tblPr firstRow="1" bandRow="1">
                <a:solidFill>
                  <a:srgbClr val="404040"/>
                </a:solidFill>
                <a:tableStyleId>{5C22544A-7EE6-4342-B048-85BDC9FD1C3A}</a:tableStyleId>
              </a:tblPr>
              <a:tblGrid>
                <a:gridCol w="4719816">
                  <a:extLst>
                    <a:ext uri="{9D8B030D-6E8A-4147-A177-3AD203B41FA5}">
                      <a16:colId xmlns:a16="http://schemas.microsoft.com/office/drawing/2014/main" val="1400792278"/>
                    </a:ext>
                  </a:extLst>
                </a:gridCol>
              </a:tblGrid>
              <a:tr h="1367967">
                <a:tc>
                  <a:txBody>
                    <a:bodyPr/>
                    <a:lstStyle/>
                    <a:p>
                      <a:r>
                        <a:rPr lang="en-US" sz="1900" b="0" cap="none" spc="0" dirty="0">
                          <a:solidFill>
                            <a:schemeClr val="bg1"/>
                          </a:solidFill>
                        </a:rPr>
                        <a:t>1</a:t>
                      </a:r>
                      <a:r>
                        <a:rPr lang="en-US" sz="1900" b="0" cap="none" spc="0" baseline="30000" dirty="0">
                          <a:solidFill>
                            <a:schemeClr val="bg1"/>
                          </a:solidFill>
                        </a:rPr>
                        <a:t>st</a:t>
                      </a:r>
                      <a:r>
                        <a:rPr lang="en-US" sz="1900" b="0" cap="none" spc="0" dirty="0">
                          <a:solidFill>
                            <a:schemeClr val="bg1"/>
                          </a:solidFill>
                        </a:rPr>
                        <a:t> hour Psychoeducation/skills </a:t>
                      </a:r>
                      <a:endParaRPr lang="en-US" dirty="0"/>
                    </a:p>
                    <a:p>
                      <a:pPr lvl="0">
                        <a:buNone/>
                      </a:pPr>
                      <a:r>
                        <a:rPr lang="en-US" sz="1900" b="0" cap="none" spc="0" dirty="0">
                          <a:solidFill>
                            <a:schemeClr val="bg1"/>
                          </a:solidFill>
                        </a:rPr>
                        <a:t>learning group </a:t>
                      </a:r>
                    </a:p>
                  </a:txBody>
                  <a:tcPr marL="124627" marR="124627" marT="124627" marB="62314" anchor="ctr">
                    <a:lnL w="12700" cmpd="sng">
                      <a:noFill/>
                    </a:lnL>
                    <a:lnR w="12700" cmpd="sng">
                      <a:noFill/>
                    </a:lnR>
                    <a:lnT w="19050" cap="flat" cmpd="sng" algn="ctr">
                      <a:noFill/>
                      <a:prstDash val="solid"/>
                    </a:lnT>
                    <a:lnB w="38100" cmpd="sng">
                      <a:noFill/>
                    </a:lnB>
                    <a:solidFill>
                      <a:srgbClr val="6B6B6B"/>
                    </a:solidFill>
                  </a:tcPr>
                </a:tc>
                <a:extLst>
                  <a:ext uri="{0D108BD9-81ED-4DB2-BD59-A6C34878D82A}">
                    <a16:rowId xmlns:a16="http://schemas.microsoft.com/office/drawing/2014/main" val="1213861357"/>
                  </a:ext>
                </a:extLst>
              </a:tr>
              <a:tr h="1167777">
                <a:tc>
                  <a:txBody>
                    <a:bodyPr/>
                    <a:lstStyle/>
                    <a:p>
                      <a:r>
                        <a:rPr lang="en-US" sz="1900" cap="none" spc="0" dirty="0">
                          <a:solidFill>
                            <a:schemeClr val="bg1"/>
                          </a:solidFill>
                        </a:rPr>
                        <a:t>2</a:t>
                      </a:r>
                      <a:r>
                        <a:rPr lang="en-US" sz="1900" cap="none" spc="0" baseline="30000" dirty="0">
                          <a:solidFill>
                            <a:schemeClr val="bg1"/>
                          </a:solidFill>
                        </a:rPr>
                        <a:t>nd</a:t>
                      </a:r>
                      <a:r>
                        <a:rPr lang="en-US" sz="1900" cap="none" spc="0" dirty="0">
                          <a:solidFill>
                            <a:schemeClr val="bg1"/>
                          </a:solidFill>
                        </a:rPr>
                        <a:t> hour Psychoeducation/skills </a:t>
                      </a:r>
                      <a:endParaRPr lang="en-US" dirty="0"/>
                    </a:p>
                    <a:p>
                      <a:pPr lvl="0">
                        <a:buNone/>
                      </a:pPr>
                      <a:r>
                        <a:rPr lang="en-US" sz="1900" cap="none" spc="0" dirty="0">
                          <a:solidFill>
                            <a:schemeClr val="bg1"/>
                          </a:solidFill>
                        </a:rPr>
                        <a:t>learning group </a:t>
                      </a:r>
                    </a:p>
                  </a:txBody>
                  <a:tcPr marL="124627" marR="124627" marT="124627" marB="62314">
                    <a:lnL w="12700" cmpd="sng">
                      <a:noFill/>
                      <a:prstDash val="solid"/>
                    </a:lnL>
                    <a:lnR w="12700" cmpd="sng">
                      <a:noFill/>
                      <a:prstDash val="solid"/>
                    </a:lnR>
                    <a:lnT w="38100" cmpd="sng">
                      <a:noFill/>
                    </a:lnT>
                    <a:lnB w="12700" cap="flat" cmpd="sng" algn="ctr">
                      <a:solidFill>
                        <a:schemeClr val="bg1">
                          <a:lumMod val="75000"/>
                        </a:schemeClr>
                      </a:solidFill>
                      <a:prstDash val="solid"/>
                    </a:lnB>
                    <a:solidFill>
                      <a:srgbClr val="404040"/>
                    </a:solidFill>
                  </a:tcPr>
                </a:tc>
                <a:extLst>
                  <a:ext uri="{0D108BD9-81ED-4DB2-BD59-A6C34878D82A}">
                    <a16:rowId xmlns:a16="http://schemas.microsoft.com/office/drawing/2014/main" val="3314582748"/>
                  </a:ext>
                </a:extLst>
              </a:tr>
              <a:tr h="1167777">
                <a:tc>
                  <a:txBody>
                    <a:bodyPr/>
                    <a:lstStyle/>
                    <a:p>
                      <a:r>
                        <a:rPr lang="en-US" sz="1900" cap="none" spc="0" dirty="0">
                          <a:solidFill>
                            <a:schemeClr val="accent6"/>
                          </a:solidFill>
                        </a:rPr>
                        <a:t>3</a:t>
                      </a:r>
                      <a:r>
                        <a:rPr lang="en-US" sz="1900" cap="none" spc="0" baseline="30000" dirty="0">
                          <a:solidFill>
                            <a:schemeClr val="accent6"/>
                          </a:solidFill>
                        </a:rPr>
                        <a:t>rd</a:t>
                      </a:r>
                      <a:r>
                        <a:rPr lang="en-US" sz="1900" cap="none" spc="0" dirty="0">
                          <a:solidFill>
                            <a:schemeClr val="accent6"/>
                          </a:solidFill>
                        </a:rPr>
                        <a:t> hour Process group with Primary Therapist – Therapist led open discussion/topics </a:t>
                      </a:r>
                    </a:p>
                  </a:txBody>
                  <a:tcPr marL="124627" marR="124627" marT="124627" marB="62314">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chemeClr val="accent2">
                        <a:lumMod val="60000"/>
                        <a:lumOff val="40000"/>
                      </a:schemeClr>
                    </a:solidFill>
                  </a:tcPr>
                </a:tc>
                <a:extLst>
                  <a:ext uri="{0D108BD9-81ED-4DB2-BD59-A6C34878D82A}">
                    <a16:rowId xmlns:a16="http://schemas.microsoft.com/office/drawing/2014/main" val="3449179117"/>
                  </a:ext>
                </a:extLst>
              </a:tr>
            </a:tbl>
          </a:graphicData>
        </a:graphic>
      </p:graphicFrame>
    </p:spTree>
    <p:extLst>
      <p:ext uri="{BB962C8B-B14F-4D97-AF65-F5344CB8AC3E}">
        <p14:creationId xmlns:p14="http://schemas.microsoft.com/office/powerpoint/2010/main" val="26476478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52E252-2770-4B57-B217-EA4A9DE2C324}"/>
              </a:ext>
            </a:extLst>
          </p:cNvPr>
          <p:cNvSpPr>
            <a:spLocks noGrp="1"/>
          </p:cNvSpPr>
          <p:nvPr>
            <p:ph type="title"/>
          </p:nvPr>
        </p:nvSpPr>
        <p:spPr>
          <a:xfrm>
            <a:off x="714783" y="1856852"/>
            <a:ext cx="3101375" cy="3796838"/>
          </a:xfrm>
        </p:spPr>
        <p:txBody>
          <a:bodyPr>
            <a:normAutofit/>
          </a:bodyPr>
          <a:lstStyle/>
          <a:p>
            <a:r>
              <a:rPr lang="en-US" sz="3150" dirty="0">
                <a:solidFill>
                  <a:srgbClr val="262626"/>
                </a:solidFill>
                <a:latin typeface="Arial"/>
                <a:cs typeface="Arial"/>
              </a:rPr>
              <a:t>Group Schedule </a:t>
            </a:r>
            <a:br>
              <a:rPr lang="en-US" sz="3150" dirty="0">
                <a:latin typeface="Arial"/>
                <a:cs typeface="Arial"/>
              </a:rPr>
            </a:br>
            <a:r>
              <a:rPr lang="en-US" sz="3150" dirty="0">
                <a:solidFill>
                  <a:srgbClr val="262626"/>
                </a:solidFill>
                <a:latin typeface="Arial"/>
                <a:cs typeface="Arial"/>
              </a:rPr>
              <a:t>Evening Outline </a:t>
            </a:r>
            <a:br>
              <a:rPr lang="en-US" sz="3150" dirty="0">
                <a:solidFill>
                  <a:srgbClr val="262626"/>
                </a:solidFill>
                <a:latin typeface="Arial"/>
                <a:cs typeface="Arial"/>
              </a:rPr>
            </a:br>
            <a:r>
              <a:rPr lang="en-US" sz="2200" dirty="0">
                <a:solidFill>
                  <a:srgbClr val="262626"/>
                </a:solidFill>
                <a:latin typeface="Arial"/>
                <a:cs typeface="Arial"/>
              </a:rPr>
              <a:t>(subject to change)</a:t>
            </a:r>
          </a:p>
        </p:txBody>
      </p:sp>
      <p:graphicFrame>
        <p:nvGraphicFramePr>
          <p:cNvPr id="6" name="Table 6">
            <a:extLst>
              <a:ext uri="{FF2B5EF4-FFF2-40B4-BE49-F238E27FC236}">
                <a16:creationId xmlns:a16="http://schemas.microsoft.com/office/drawing/2014/main" id="{E7574C28-C9AA-49D8-A65E-7789ECDC488D}"/>
              </a:ext>
            </a:extLst>
          </p:cNvPr>
          <p:cNvGraphicFramePr>
            <a:graphicFrameLocks noGrp="1"/>
          </p:cNvGraphicFramePr>
          <p:nvPr>
            <p:ph idx="1"/>
            <p:extLst>
              <p:ext uri="{D42A27DB-BD31-4B8C-83A1-F6EECF244321}">
                <p14:modId xmlns:p14="http://schemas.microsoft.com/office/powerpoint/2010/main" val="2951810647"/>
              </p:ext>
            </p:extLst>
          </p:nvPr>
        </p:nvGraphicFramePr>
        <p:xfrm>
          <a:off x="4296692" y="2039247"/>
          <a:ext cx="4719816" cy="2963988"/>
        </p:xfrm>
        <a:graphic>
          <a:graphicData uri="http://schemas.openxmlformats.org/drawingml/2006/table">
            <a:tbl>
              <a:tblPr firstRow="1" bandRow="1">
                <a:solidFill>
                  <a:srgbClr val="404040"/>
                </a:solidFill>
                <a:tableStyleId>{5C22544A-7EE6-4342-B048-85BDC9FD1C3A}</a:tableStyleId>
              </a:tblPr>
              <a:tblGrid>
                <a:gridCol w="4719816">
                  <a:extLst>
                    <a:ext uri="{9D8B030D-6E8A-4147-A177-3AD203B41FA5}">
                      <a16:colId xmlns:a16="http://schemas.microsoft.com/office/drawing/2014/main" val="1400792278"/>
                    </a:ext>
                  </a:extLst>
                </a:gridCol>
              </a:tblGrid>
              <a:tr h="970924">
                <a:tc>
                  <a:txBody>
                    <a:bodyPr/>
                    <a:lstStyle/>
                    <a:p>
                      <a:r>
                        <a:rPr lang="en-US" sz="1900" b="0" cap="none" spc="0">
                          <a:solidFill>
                            <a:schemeClr val="bg1"/>
                          </a:solidFill>
                        </a:rPr>
                        <a:t>1</a:t>
                      </a:r>
                      <a:r>
                        <a:rPr lang="en-US" sz="1900" b="0" cap="none" spc="0" baseline="30000">
                          <a:solidFill>
                            <a:schemeClr val="bg1"/>
                          </a:solidFill>
                        </a:rPr>
                        <a:t>st</a:t>
                      </a:r>
                      <a:r>
                        <a:rPr lang="en-US" sz="1900" b="0" cap="none" spc="0">
                          <a:solidFill>
                            <a:schemeClr val="bg1"/>
                          </a:solidFill>
                        </a:rPr>
                        <a:t> hour </a:t>
                      </a:r>
                      <a:r>
                        <a:rPr lang="en-US" sz="1900" b="0" i="0" u="none" strike="noStrike" cap="none" spc="0" noProof="0">
                          <a:solidFill>
                            <a:schemeClr val="bg1"/>
                          </a:solidFill>
                          <a:latin typeface="Arial"/>
                        </a:rPr>
                        <a:t>Process group with Primary Therapist – Therapist led open discussion/topics </a:t>
                      </a:r>
                      <a:endParaRPr lang="en-US" sz="1900" cap="none" spc="0">
                        <a:solidFill>
                          <a:schemeClr val="bg1"/>
                        </a:solidFill>
                      </a:endParaRPr>
                    </a:p>
                  </a:txBody>
                  <a:tcPr marL="124627" marR="124627" marT="124627" marB="62314" anchor="ctr">
                    <a:lnL w="12700" cmpd="sng">
                      <a:noFill/>
                    </a:lnL>
                    <a:lnR w="12700" cmpd="sng">
                      <a:noFill/>
                    </a:lnR>
                    <a:lnT w="19050" cap="flat" cmpd="sng" algn="ctr">
                      <a:noFill/>
                      <a:prstDash val="solid"/>
                    </a:lnT>
                    <a:lnB w="38100" cmpd="sng">
                      <a:noFill/>
                    </a:lnB>
                    <a:solidFill>
                      <a:schemeClr val="accent2"/>
                    </a:solidFill>
                  </a:tcPr>
                </a:tc>
                <a:extLst>
                  <a:ext uri="{0D108BD9-81ED-4DB2-BD59-A6C34878D82A}">
                    <a16:rowId xmlns:a16="http://schemas.microsoft.com/office/drawing/2014/main" val="1213861357"/>
                  </a:ext>
                </a:extLst>
              </a:tr>
              <a:tr h="1037884">
                <a:tc>
                  <a:txBody>
                    <a:bodyPr/>
                    <a:lstStyle/>
                    <a:p>
                      <a:r>
                        <a:rPr lang="en-US" sz="1900" cap="none" spc="0">
                          <a:solidFill>
                            <a:schemeClr val="bg1"/>
                          </a:solidFill>
                        </a:rPr>
                        <a:t>2</a:t>
                      </a:r>
                      <a:r>
                        <a:rPr lang="en-US" sz="1900" cap="none" spc="0" baseline="30000">
                          <a:solidFill>
                            <a:schemeClr val="bg1"/>
                          </a:solidFill>
                        </a:rPr>
                        <a:t>nd</a:t>
                      </a:r>
                      <a:r>
                        <a:rPr lang="en-US" sz="1900" cap="none" spc="0">
                          <a:solidFill>
                            <a:schemeClr val="bg1"/>
                          </a:solidFill>
                        </a:rPr>
                        <a:t> hour Psychoeducation/skills learning group </a:t>
                      </a:r>
                    </a:p>
                  </a:txBody>
                  <a:tcPr marL="124627" marR="124627" marT="124627" marB="62314">
                    <a:lnL w="12700" cmpd="sng">
                      <a:noFill/>
                      <a:prstDash val="solid"/>
                    </a:lnL>
                    <a:lnR w="12700" cmpd="sng">
                      <a:noFill/>
                      <a:prstDash val="solid"/>
                    </a:lnR>
                    <a:lnT w="38100" cmpd="sng">
                      <a:noFill/>
                    </a:lnT>
                    <a:lnB w="12700" cap="flat" cmpd="sng" algn="ctr">
                      <a:solidFill>
                        <a:schemeClr val="bg1">
                          <a:lumMod val="75000"/>
                        </a:schemeClr>
                      </a:solidFill>
                      <a:prstDash val="solid"/>
                    </a:lnB>
                    <a:solidFill>
                      <a:srgbClr val="404040"/>
                    </a:solidFill>
                  </a:tcPr>
                </a:tc>
                <a:extLst>
                  <a:ext uri="{0D108BD9-81ED-4DB2-BD59-A6C34878D82A}">
                    <a16:rowId xmlns:a16="http://schemas.microsoft.com/office/drawing/2014/main" val="3314582748"/>
                  </a:ext>
                </a:extLst>
              </a:tr>
              <a:tr h="870483">
                <a:tc>
                  <a:txBody>
                    <a:bodyPr/>
                    <a:lstStyle/>
                    <a:p>
                      <a:r>
                        <a:rPr lang="en-US" sz="1900" cap="none" spc="0">
                          <a:solidFill>
                            <a:schemeClr val="bg1"/>
                          </a:solidFill>
                        </a:rPr>
                        <a:t>3</a:t>
                      </a:r>
                      <a:r>
                        <a:rPr lang="en-US" sz="1900" cap="none" spc="0" baseline="30000">
                          <a:solidFill>
                            <a:schemeClr val="bg1"/>
                          </a:solidFill>
                        </a:rPr>
                        <a:t>rd</a:t>
                      </a:r>
                      <a:r>
                        <a:rPr lang="en-US" sz="1900" cap="none" spc="0">
                          <a:solidFill>
                            <a:schemeClr val="bg1"/>
                          </a:solidFill>
                        </a:rPr>
                        <a:t> hour </a:t>
                      </a:r>
                      <a:r>
                        <a:rPr lang="en-US" sz="1900" b="1" i="0" u="none" strike="noStrike" cap="none" spc="0" noProof="0">
                          <a:solidFill>
                            <a:schemeClr val="bg1"/>
                          </a:solidFill>
                          <a:latin typeface="Arial"/>
                        </a:rPr>
                        <a:t>Psychoeducation/skills learning group </a:t>
                      </a:r>
                      <a:endParaRPr lang="en-US" sz="1900" cap="none" spc="0">
                        <a:solidFill>
                          <a:schemeClr val="bg1"/>
                        </a:solidFill>
                      </a:endParaRPr>
                    </a:p>
                  </a:txBody>
                  <a:tcPr marL="124627" marR="124627" marT="124627" marB="62314">
                    <a:lnL w="12700" cmpd="sng">
                      <a:noFill/>
                      <a:prstDash val="solid"/>
                    </a:lnL>
                    <a:lnR w="12700" cmpd="sng">
                      <a:noFill/>
                      <a:prstDash val="solid"/>
                    </a:lnR>
                    <a:lnT w="12700" cap="flat" cmpd="sng" algn="ctr">
                      <a:solidFill>
                        <a:schemeClr val="bg1">
                          <a:lumMod val="75000"/>
                        </a:schemeClr>
                      </a:solidFill>
                      <a:prstDash val="solid"/>
                    </a:lnT>
                    <a:lnB w="12700" cmpd="sng">
                      <a:noFill/>
                      <a:prstDash val="solid"/>
                    </a:lnB>
                    <a:solidFill>
                      <a:srgbClr val="262626"/>
                    </a:solidFill>
                  </a:tcPr>
                </a:tc>
                <a:extLst>
                  <a:ext uri="{0D108BD9-81ED-4DB2-BD59-A6C34878D82A}">
                    <a16:rowId xmlns:a16="http://schemas.microsoft.com/office/drawing/2014/main" val="3449179117"/>
                  </a:ext>
                </a:extLst>
              </a:tr>
            </a:tbl>
          </a:graphicData>
        </a:graphic>
      </p:graphicFrame>
    </p:spTree>
    <p:extLst>
      <p:ext uri="{BB962C8B-B14F-4D97-AF65-F5344CB8AC3E}">
        <p14:creationId xmlns:p14="http://schemas.microsoft.com/office/powerpoint/2010/main" val="32249029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FB17A4-4221-4C54-9E4E-ADAA96E842FF}"/>
              </a:ext>
            </a:extLst>
          </p:cNvPr>
          <p:cNvSpPr>
            <a:spLocks noGrp="1"/>
          </p:cNvSpPr>
          <p:nvPr>
            <p:ph type="title"/>
          </p:nvPr>
        </p:nvSpPr>
        <p:spPr>
          <a:xfrm>
            <a:off x="1033791" y="1179243"/>
            <a:ext cx="7662204" cy="1040547"/>
          </a:xfrm>
        </p:spPr>
        <p:txBody>
          <a:bodyPr>
            <a:normAutofit/>
          </a:bodyPr>
          <a:lstStyle/>
          <a:p>
            <a:r>
              <a:rPr lang="en-US" sz="3150">
                <a:solidFill>
                  <a:srgbClr val="262626"/>
                </a:solidFill>
                <a:latin typeface="Arial"/>
                <a:cs typeface="Arial"/>
              </a:rPr>
              <a:t>1</a:t>
            </a:r>
            <a:r>
              <a:rPr lang="en-US" sz="3150" baseline="30000">
                <a:solidFill>
                  <a:srgbClr val="262626"/>
                </a:solidFill>
                <a:latin typeface="Arial"/>
                <a:cs typeface="Arial"/>
              </a:rPr>
              <a:t>st</a:t>
            </a:r>
            <a:r>
              <a:rPr lang="en-US" sz="3150">
                <a:solidFill>
                  <a:srgbClr val="262626"/>
                </a:solidFill>
                <a:latin typeface="Arial"/>
                <a:cs typeface="Arial"/>
              </a:rPr>
              <a:t> and 2nd hours: Skills Groups</a:t>
            </a:r>
            <a:br>
              <a:rPr lang="en-US" sz="3150">
                <a:solidFill>
                  <a:srgbClr val="262626"/>
                </a:solidFill>
                <a:latin typeface="Arial"/>
                <a:cs typeface="Arial"/>
              </a:rPr>
            </a:br>
            <a:endParaRPr lang="en-US" sz="3150">
              <a:solidFill>
                <a:srgbClr val="262626"/>
              </a:solidFill>
              <a:latin typeface="Arial"/>
              <a:cs typeface="Arial"/>
            </a:endParaRPr>
          </a:p>
        </p:txBody>
      </p:sp>
      <p:graphicFrame>
        <p:nvGraphicFramePr>
          <p:cNvPr id="30" name="Content Placeholder 2">
            <a:extLst>
              <a:ext uri="{FF2B5EF4-FFF2-40B4-BE49-F238E27FC236}">
                <a16:creationId xmlns:a16="http://schemas.microsoft.com/office/drawing/2014/main" id="{7B1D105D-A3FE-9107-A1BD-02CB0E2B151B}"/>
              </a:ext>
            </a:extLst>
          </p:cNvPr>
          <p:cNvGraphicFramePr>
            <a:graphicFrameLocks noGrp="1"/>
          </p:cNvGraphicFramePr>
          <p:nvPr>
            <p:ph idx="1"/>
            <p:extLst>
              <p:ext uri="{D42A27DB-BD31-4B8C-83A1-F6EECF244321}">
                <p14:modId xmlns:p14="http://schemas.microsoft.com/office/powerpoint/2010/main" val="1458785921"/>
              </p:ext>
            </p:extLst>
          </p:nvPr>
        </p:nvGraphicFramePr>
        <p:xfrm>
          <a:off x="147546" y="1415041"/>
          <a:ext cx="9438966" cy="3635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17" name="Content Placeholder 2">
            <a:extLst>
              <a:ext uri="{FF2B5EF4-FFF2-40B4-BE49-F238E27FC236}">
                <a16:creationId xmlns:a16="http://schemas.microsoft.com/office/drawing/2014/main" id="{7EC052F0-09D6-6B81-E125-32D9C2086F8D}"/>
              </a:ext>
            </a:extLst>
          </p:cNvPr>
          <p:cNvGraphicFramePr>
            <a:graphicFrameLocks noGrp="1"/>
          </p:cNvGraphicFramePr>
          <p:nvPr>
            <p:extLst>
              <p:ext uri="{D42A27DB-BD31-4B8C-83A1-F6EECF244321}">
                <p14:modId xmlns:p14="http://schemas.microsoft.com/office/powerpoint/2010/main" val="2780669464"/>
              </p:ext>
            </p:extLst>
          </p:nvPr>
        </p:nvGraphicFramePr>
        <p:xfrm>
          <a:off x="361665" y="4014639"/>
          <a:ext cx="9137177" cy="330498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75" name="TextBox 774">
            <a:extLst>
              <a:ext uri="{FF2B5EF4-FFF2-40B4-BE49-F238E27FC236}">
                <a16:creationId xmlns:a16="http://schemas.microsoft.com/office/drawing/2014/main" id="{0D5BADAE-BA02-6BB6-2E1A-A00ADB88746F}"/>
              </a:ext>
            </a:extLst>
          </p:cNvPr>
          <p:cNvSpPr txBox="1"/>
          <p:nvPr/>
        </p:nvSpPr>
        <p:spPr>
          <a:xfrm>
            <a:off x="952020" y="1697329"/>
            <a:ext cx="5943917" cy="461665"/>
          </a:xfrm>
          <a:prstGeom prst="rect">
            <a:avLst/>
          </a:prstGeom>
          <a:noFill/>
        </p:spPr>
        <p:txBody>
          <a:bodyPr rot="0" spcFirstLastPara="0" vertOverflow="overflow" horzOverflow="overflow" vert="horz" wrap="square" lIns="182880" tIns="91440" rIns="182880" bIns="91440" numCol="1" spcCol="0" rtlCol="0" fromWordArt="0" anchor="t" anchorCtr="0" forceAA="0" compatLnSpc="1">
            <a:prstTxWarp prst="textNoShape">
              <a:avLst/>
            </a:prstTxWarp>
            <a:spAutoFit/>
          </a:bodyPr>
          <a:lstStyle/>
          <a:p>
            <a:r>
              <a:rPr lang="en-US">
                <a:solidFill>
                  <a:srgbClr val="007580"/>
                </a:solidFill>
                <a:latin typeface="Arial" panose="020B0604020202020204" pitchFamily="34" charset="0"/>
              </a:rPr>
              <a:t>Psychoeducation/Learning DBT or ACT skills</a:t>
            </a:r>
            <a:endParaRPr lang="en-US"/>
          </a:p>
        </p:txBody>
      </p:sp>
    </p:spTree>
    <p:extLst>
      <p:ext uri="{BB962C8B-B14F-4D97-AF65-F5344CB8AC3E}">
        <p14:creationId xmlns:p14="http://schemas.microsoft.com/office/powerpoint/2010/main" val="4217598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DD69C6-382F-40FF-85C3-92D3E7DAB1C6}"/>
              </a:ext>
            </a:extLst>
          </p:cNvPr>
          <p:cNvSpPr>
            <a:spLocks noGrp="1"/>
          </p:cNvSpPr>
          <p:nvPr>
            <p:ph type="title"/>
          </p:nvPr>
        </p:nvSpPr>
        <p:spPr/>
        <p:txBody>
          <a:bodyPr/>
          <a:lstStyle/>
          <a:p>
            <a:r>
              <a:rPr lang="en-US"/>
              <a:t>ACT &amp; DBT skills group introduction:</a:t>
            </a:r>
          </a:p>
        </p:txBody>
      </p:sp>
      <p:sp>
        <p:nvSpPr>
          <p:cNvPr id="3" name="Content Placeholder 2">
            <a:extLst>
              <a:ext uri="{FF2B5EF4-FFF2-40B4-BE49-F238E27FC236}">
                <a16:creationId xmlns:a16="http://schemas.microsoft.com/office/drawing/2014/main" id="{833E5420-764F-4ADA-A54C-CB7A377D107D}"/>
              </a:ext>
            </a:extLst>
          </p:cNvPr>
          <p:cNvSpPr>
            <a:spLocks noGrp="1"/>
          </p:cNvSpPr>
          <p:nvPr>
            <p:ph idx="1"/>
          </p:nvPr>
        </p:nvSpPr>
        <p:spPr/>
        <p:txBody>
          <a:bodyPr>
            <a:normAutofit fontScale="77500" lnSpcReduction="20000"/>
          </a:bodyPr>
          <a:lstStyle/>
          <a:p>
            <a:r>
              <a:rPr lang="en-US"/>
              <a:t>Acceptance and Commitment Therapy (ACT) As its name suggests, it’s core aims are to help individuals accept whatever is beyond their control, and to commit to actions or habits that will serve to enrich their quality of life. ACT helps us to clarify what is genuinely important to us (</a:t>
            </a:r>
            <a:r>
              <a:rPr lang="en-US" err="1"/>
              <a:t>i.e</a:t>
            </a:r>
            <a:r>
              <a:rPr lang="en-US"/>
              <a:t> our values), and thus assists us to set more meaningful and life-enriching goals. Along the way, it also guides us to practice useful emotion-coping strategies such as mindfulness in order to equip us with skills to handle negative emotions effectively and healthily. </a:t>
            </a:r>
          </a:p>
          <a:p>
            <a:pPr lvl="1"/>
            <a:r>
              <a:rPr lang="en-US"/>
              <a:t>Learning to be fully present in the “here-and-now”, and to stop obsessive worrying over the past or future</a:t>
            </a:r>
          </a:p>
          <a:p>
            <a:pPr lvl="1"/>
            <a:r>
              <a:rPr lang="en-US"/>
              <a:t>Become aware of what they are avoiding (be it consciously or subconsciously), and to increase self-awareness</a:t>
            </a:r>
          </a:p>
          <a:p>
            <a:pPr lvl="1"/>
            <a:r>
              <a:rPr lang="en-US"/>
              <a:t>Learning to enjoy greater balance and emotional stability, and to be less upset by unpleasant experiences</a:t>
            </a:r>
          </a:p>
          <a:p>
            <a:pPr lvl="1"/>
            <a:r>
              <a:rPr lang="en-US"/>
              <a:t>Learning to observe thoughts such that one does not feel held captive by them, and to develop openness</a:t>
            </a:r>
          </a:p>
          <a:p>
            <a:pPr lvl="1"/>
            <a:r>
              <a:rPr lang="en-US"/>
              <a:t>To develop self-acceptance and self-compassion</a:t>
            </a:r>
          </a:p>
          <a:p>
            <a:pPr lvl="1"/>
            <a:r>
              <a:rPr lang="en-US"/>
              <a:t>Clarifying one’s personal values and taking the appropriate action towards their goals.</a:t>
            </a:r>
          </a:p>
          <a:p>
            <a:r>
              <a:rPr lang="en-US"/>
              <a:t>Dialectical Behavior Therapy (DBT), DBT has been adapted to treat mental health conditions including depression, anxiety, and post-traumatic stress disorder. A type of cognitive behavioral therapy, DBT aims to help individuals who struggle with emotional-regulation and are exhibiting maladaptive or self-destructing behaviors. As such, DBT helps to build on distress tolerance, that people who struggle with these can handle negative life-circumstances better and to avoid falling back on unhealthy coping methods.</a:t>
            </a:r>
          </a:p>
          <a:p>
            <a:r>
              <a:rPr lang="en-US"/>
              <a:t>Apart from tackling maladaptive or unhealthy behaviors, it encourages a shift in the clients’ perspective on life, it helps equip you with the necessary skills to cope with intense emotions. In short, it empowers you to cope with them with a positive outlook. DBT also recognizes that interpersonal effectiveness (relationships with others) is key, and hence it strives to help these troubled individuals to reconnect and enhance their relationships with others. </a:t>
            </a:r>
          </a:p>
        </p:txBody>
      </p:sp>
    </p:spTree>
    <p:extLst>
      <p:ext uri="{BB962C8B-B14F-4D97-AF65-F5344CB8AC3E}">
        <p14:creationId xmlns:p14="http://schemas.microsoft.com/office/powerpoint/2010/main" val="15580127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18363-777E-4030-8E6C-42A683599FF8}"/>
              </a:ext>
            </a:extLst>
          </p:cNvPr>
          <p:cNvSpPr>
            <a:spLocks noGrp="1"/>
          </p:cNvSpPr>
          <p:nvPr>
            <p:ph type="title"/>
          </p:nvPr>
        </p:nvSpPr>
        <p:spPr>
          <a:xfrm>
            <a:off x="1033792" y="1769179"/>
            <a:ext cx="7662204" cy="1040547"/>
          </a:xfrm>
        </p:spPr>
        <p:txBody>
          <a:bodyPr>
            <a:normAutofit/>
          </a:bodyPr>
          <a:lstStyle/>
          <a:p>
            <a:r>
              <a:rPr lang="en-US">
                <a:solidFill>
                  <a:srgbClr val="262626"/>
                </a:solidFill>
              </a:rPr>
              <a:t>3</a:t>
            </a:r>
            <a:r>
              <a:rPr lang="en-US" baseline="30000">
                <a:solidFill>
                  <a:srgbClr val="262626"/>
                </a:solidFill>
              </a:rPr>
              <a:t>rd</a:t>
            </a:r>
            <a:r>
              <a:rPr lang="en-US">
                <a:solidFill>
                  <a:srgbClr val="262626"/>
                </a:solidFill>
              </a:rPr>
              <a:t> hour: Process Group with PriT</a:t>
            </a:r>
          </a:p>
        </p:txBody>
      </p:sp>
      <p:graphicFrame>
        <p:nvGraphicFramePr>
          <p:cNvPr id="5" name="Content Placeholder 2">
            <a:extLst>
              <a:ext uri="{FF2B5EF4-FFF2-40B4-BE49-F238E27FC236}">
                <a16:creationId xmlns:a16="http://schemas.microsoft.com/office/drawing/2014/main" id="{CAA98789-EEDC-AB55-BF8A-D5917FA5E0D7}"/>
              </a:ext>
            </a:extLst>
          </p:cNvPr>
          <p:cNvGraphicFramePr>
            <a:graphicFrameLocks noGrp="1"/>
          </p:cNvGraphicFramePr>
          <p:nvPr>
            <p:ph idx="1"/>
          </p:nvPr>
        </p:nvGraphicFramePr>
        <p:xfrm>
          <a:off x="1033791" y="3197884"/>
          <a:ext cx="7662205" cy="22942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830308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DA73D-D934-4F55-9CA0-4993DBB2239E}"/>
              </a:ext>
            </a:extLst>
          </p:cNvPr>
          <p:cNvSpPr>
            <a:spLocks noGrp="1"/>
          </p:cNvSpPr>
          <p:nvPr>
            <p:ph type="title"/>
          </p:nvPr>
        </p:nvSpPr>
        <p:spPr>
          <a:xfrm>
            <a:off x="467498" y="499680"/>
            <a:ext cx="9262290" cy="504378"/>
          </a:xfrm>
        </p:spPr>
        <p:txBody>
          <a:bodyPr anchor="t">
            <a:normAutofit/>
          </a:bodyPr>
          <a:lstStyle/>
          <a:p>
            <a:r>
              <a:rPr lang="en-US"/>
              <a:t>What is process group?</a:t>
            </a:r>
          </a:p>
        </p:txBody>
      </p:sp>
      <p:sp>
        <p:nvSpPr>
          <p:cNvPr id="3" name="Content Placeholder 2">
            <a:extLst>
              <a:ext uri="{FF2B5EF4-FFF2-40B4-BE49-F238E27FC236}">
                <a16:creationId xmlns:a16="http://schemas.microsoft.com/office/drawing/2014/main" id="{8CA31391-65B5-4623-AC8A-59765CAA32E7}"/>
              </a:ext>
            </a:extLst>
          </p:cNvPr>
          <p:cNvSpPr>
            <a:spLocks noGrp="1"/>
          </p:cNvSpPr>
          <p:nvPr>
            <p:ph idx="1"/>
          </p:nvPr>
        </p:nvSpPr>
        <p:spPr>
          <a:xfrm>
            <a:off x="467498" y="1643559"/>
            <a:ext cx="8849107" cy="4723015"/>
          </a:xfrm>
        </p:spPr>
        <p:txBody>
          <a:bodyPr>
            <a:normAutofit/>
          </a:bodyPr>
          <a:lstStyle/>
          <a:p>
            <a:r>
              <a:rPr lang="en-US" sz="1800"/>
              <a:t>The purpose of process group therapy is to provide a space for clients to regularly express their emotions and discuss them with both trained mental health professionals as well as individuals with similar life experiences. The goal for therapists during process group therapy is to help their clients build meaningful connections with others while also helping them process life experiences in a safe space.</a:t>
            </a:r>
          </a:p>
          <a:p>
            <a:r>
              <a:rPr lang="en-US" sz="1800"/>
              <a:t>Loneliness and isolation tend to breed more loneliness and isolation but making the (often difficult or exhausting) effort to connect with others is just the thing we may need to start feeling better. As uncomfortable as it may sound, sometimes sharing difficult thoughts and feelings in a group setting can be extremely helpful in facilitating healing.</a:t>
            </a:r>
          </a:p>
          <a:p>
            <a:pPr lvl="1"/>
            <a:r>
              <a:rPr lang="en-US" sz="1800" b="0" i="1">
                <a:effectLst/>
              </a:rPr>
              <a:t>“The best part about being with a group is that you don’t have to do everything alone.” – Anonymous</a:t>
            </a:r>
          </a:p>
          <a:p>
            <a:pPr lvl="1"/>
            <a:r>
              <a:rPr lang="en-US" sz="1800" i="1">
                <a:effectLst/>
              </a:rPr>
              <a:t>“Some of the most comforting words in the universe are ‘me too.’ That moment when you find out that your struggle is also someone else’s struggle, that you’re not alone, and that others have been down the same road.” – Anonymous</a:t>
            </a:r>
          </a:p>
          <a:p>
            <a:endParaRPr lang="en-US" sz="1800" i="1"/>
          </a:p>
          <a:p>
            <a:endParaRPr lang="en-US" sz="1800"/>
          </a:p>
          <a:p>
            <a:endParaRPr lang="en-US" sz="1800"/>
          </a:p>
          <a:p>
            <a:endParaRPr lang="en-US" sz="1800"/>
          </a:p>
        </p:txBody>
      </p:sp>
      <p:sp>
        <p:nvSpPr>
          <p:cNvPr id="8" name="Slide Number Placeholder 3">
            <a:extLst>
              <a:ext uri="{FF2B5EF4-FFF2-40B4-BE49-F238E27FC236}">
                <a16:creationId xmlns:a16="http://schemas.microsoft.com/office/drawing/2014/main" id="{B041B811-237F-0DB8-E12B-F47CC6673ED5}"/>
              </a:ext>
            </a:extLst>
          </p:cNvPr>
          <p:cNvSpPr>
            <a:spLocks noGrp="1"/>
          </p:cNvSpPr>
          <p:nvPr>
            <p:ph type="sldNum" sz="quarter" idx="4"/>
          </p:nvPr>
        </p:nvSpPr>
        <p:spPr>
          <a:xfrm>
            <a:off x="3770293" y="6941827"/>
            <a:ext cx="2189202" cy="396313"/>
          </a:xfrm>
        </p:spPr>
        <p:txBody>
          <a:bodyPr/>
          <a:lstStyle/>
          <a:p>
            <a:pPr>
              <a:spcAft>
                <a:spcPts val="600"/>
              </a:spcAft>
            </a:pPr>
            <a:fld id="{3820D018-5053-5E44-9D03-85C0A23C5DA4}" type="slidenum">
              <a:rPr lang="en-US" smtClean="0"/>
              <a:pPr>
                <a:spcAft>
                  <a:spcPts val="600"/>
                </a:spcAft>
              </a:pPr>
              <a:t>9</a:t>
            </a:fld>
            <a:endParaRPr lang="en-US"/>
          </a:p>
        </p:txBody>
      </p:sp>
      <p:sp>
        <p:nvSpPr>
          <p:cNvPr id="10" name="Text Placeholder 4">
            <a:extLst>
              <a:ext uri="{FF2B5EF4-FFF2-40B4-BE49-F238E27FC236}">
                <a16:creationId xmlns:a16="http://schemas.microsoft.com/office/drawing/2014/main" id="{967F255E-A017-CCC2-A2B3-118B216AD189}"/>
              </a:ext>
            </a:extLst>
          </p:cNvPr>
          <p:cNvSpPr>
            <a:spLocks noGrp="1"/>
          </p:cNvSpPr>
          <p:nvPr>
            <p:ph type="body" sz="quarter" idx="10"/>
          </p:nvPr>
        </p:nvSpPr>
        <p:spPr>
          <a:xfrm>
            <a:off x="467909" y="1028597"/>
            <a:ext cx="9128433" cy="394448"/>
          </a:xfrm>
        </p:spPr>
        <p:txBody>
          <a:bodyPr/>
          <a:lstStyle/>
          <a:p>
            <a:endParaRPr lang="en-US"/>
          </a:p>
        </p:txBody>
      </p:sp>
    </p:spTree>
    <p:extLst>
      <p:ext uri="{BB962C8B-B14F-4D97-AF65-F5344CB8AC3E}">
        <p14:creationId xmlns:p14="http://schemas.microsoft.com/office/powerpoint/2010/main" val="2100024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PAPERSIZE" val="Letter"/>
  <p:tag name="BACKGROUNDCOLOR" val="-1"/>
  <p:tag name="BACKGROUNDINTENSITY" val="Light"/>
  <p:tag name="PRESENTATIONTYPE" val="BoardWhite"/>
  <p:tag name="OFFICECODE" val="True"/>
  <p:tag name="FOOTER" val="True"/>
  <p:tag name="OFFICES" val="Atlanta;Boston;Chicago;San Francisco;Palo Alto;Dallas;Houston;Los Angeles;Mexico City;Manila;New York;Toronto"/>
  <p:tag name="OFFICE" val="Boston"/>
  <p:tag name="VERSION" val="5.0"/>
  <p:tag name="MMPROD_UIDATA" val="&lt;database version=&quot;6.0&quot;&gt;&lt;object type=&quot;1&quot; unique_id=&quot;10001&quot;&gt;&lt;object type=&quot;8&quot; unique_id=&quot;13493&quot;&gt;&lt;/object&gt;&lt;object type=&quot;2&quot; unique_id=&quot;13494&quot;&gt;&lt;object type=&quot;3&quot; unique_id=&quot;13495&quot;&gt;&lt;property id=&quot;20148&quot; value=&quot;5&quot;/&gt;&lt;property id=&quot;20300&quot; value=&quot;Slide 1&quot;/&gt;&lt;property id=&quot;20307&quot; value=&quot;257&quot;/&gt;&lt;/object&gt;&lt;object type=&quot;3&quot; unique_id=&quot;13496&quot;&gt;&lt;property id=&quot;20148&quot; value=&quot;5&quot;/&gt;&lt;property id=&quot;20300&quot; value=&quot;Slide 2&quot;/&gt;&lt;property id=&quot;20307&quot; value=&quot;258&quot;/&gt;&lt;/object&gt;&lt;object type=&quot;3&quot; unique_id=&quot;13497&quot;&gt;&lt;property id=&quot;20148&quot; value=&quot;5&quot;/&gt;&lt;property id=&quot;20300&quot; value=&quot;Slide 3 - &amp;quot;Circular arrows - two&amp;quot;&quot;/&gt;&lt;property id=&quot;20307&quot; value=&quot;259&quot;/&gt;&lt;/object&gt;&lt;object type=&quot;3&quot; unique_id=&quot;13498&quot;&gt;&lt;property id=&quot;20148&quot; value=&quot;5&quot;/&gt;&lt;property id=&quot;20300&quot; value=&quot;Slide 4 - &amp;quot;Circular arrows - three &amp;quot;&quot;/&gt;&lt;property id=&quot;20307&quot; value=&quot;260&quot;/&gt;&lt;/object&gt;&lt;object type=&quot;3&quot; unique_id=&quot;13499&quot;&gt;&lt;property id=&quot;20148&quot; value=&quot;5&quot;/&gt;&lt;property id=&quot;20300&quot; value=&quot;Slide 5 - &amp;quot;Circular arrows - four &amp;quot;&quot;/&gt;&lt;property id=&quot;20307&quot; value=&quot;261&quot;/&gt;&lt;/object&gt;&lt;object type=&quot;3&quot; unique_id=&quot;13500&quot;&gt;&lt;property id=&quot;20148&quot; value=&quot;5&quot;/&gt;&lt;property id=&quot;20300&quot; value=&quot;Slide 6 - &amp;quot;Circular arrows - five &amp;quot;&quot;/&gt;&lt;property id=&quot;20307&quot; value=&quot;262&quot;/&gt;&lt;/object&gt;&lt;object type=&quot;3&quot; unique_id=&quot;13501&quot;&gt;&lt;property id=&quot;20148&quot; value=&quot;5&quot;/&gt;&lt;property id=&quot;20300&quot; value=&quot;Slide 7 - &amp;quot;Circular arrows - six &amp;quot;&quot;/&gt;&lt;property id=&quot;20307&quot; value=&quot;263&quot;/&gt;&lt;/object&gt;&lt;object type=&quot;3&quot; unique_id=&quot;13502&quot;&gt;&lt;property id=&quot;20148&quot; value=&quot;5&quot;/&gt;&lt;property id=&quot;20300&quot; value=&quot;Slide 8 - &amp;quot;Circular arrows - seven &amp;quot;&quot;/&gt;&lt;property id=&quot;20307&quot; value=&quot;264&quot;/&gt;&lt;/object&gt;&lt;object type=&quot;3&quot; unique_id=&quot;13503&quot;&gt;&lt;property id=&quot;20148&quot; value=&quot;5&quot;/&gt;&lt;property id=&quot;20300&quot; value=&quot;Slide 9 - &amp;quot;Circular arrows - eight &amp;quot;&quot;/&gt;&lt;property id=&quot;20307&quot; value=&quot;265&quot;/&gt;&lt;/object&gt;&lt;object type=&quot;3&quot; unique_id=&quot;13504&quot;&gt;&lt;property id=&quot;20148&quot; value=&quot;5&quot;/&gt;&lt;property id=&quot;20300&quot; value=&quot;Slide 10 - &amp;quot;Circular arrows - nine &amp;quot;&quot;/&gt;&lt;property id=&quot;20307&quot; value=&quot;266&quot;/&gt;&lt;/object&gt;&lt;object type=&quot;3&quot; unique_id=&quot;13506&quot;&gt;&lt;property id=&quot;20148&quot; value=&quot;5&quot;/&gt;&lt;property id=&quot;20300&quot; value=&quot;Slide 15 - &amp;quot;Recycling&amp;quot;&quot;/&gt;&lt;property id=&quot;20307&quot; value=&quot;268&quot;/&gt;&lt;/object&gt;&lt;object type=&quot;3&quot; unique_id=&quot;13507&quot;&gt;&lt;property id=&quot;20148&quot; value=&quot;5&quot;/&gt;&lt;property id=&quot;20300&quot; value=&quot;Slide 16 - &amp;quot;Segmented circular arrows&amp;quot;&quot;/&gt;&lt;property id=&quot;20307&quot; value=&quot;269&quot;/&gt;&lt;/object&gt;&lt;object type=&quot;3&quot; unique_id=&quot;13509&quot;&gt;&lt;property id=&quot;20148&quot; value=&quot;5&quot;/&gt;&lt;property id=&quot;20300&quot; value=&quot;Slide 17 - &amp;quot;Triangle&amp;quot;&quot;/&gt;&lt;property id=&quot;20307&quot; value=&quot;271&quot;/&gt;&lt;/object&gt;&lt;object type=&quot;3&quot; unique_id=&quot;13510&quot;&gt;&lt;property id=&quot;20148&quot; value=&quot;5&quot;/&gt;&lt;property id=&quot;20300&quot; value=&quot;Slide 18 - &amp;quot;Simple virtuous cycle&amp;quot;&quot;/&gt;&lt;property id=&quot;20307&quot; value=&quot;272&quot;/&gt;&lt;/object&gt;&lt;object type=&quot;3&quot; unique_id=&quot;13511&quot;&gt;&lt;property id=&quot;20148&quot; value=&quot;5&quot;/&gt;&lt;property id=&quot;20300&quot; value=&quot;Slide 19&quot;/&gt;&lt;property id=&quot;20307&quot; value=&quot;322&quot;/&gt;&lt;/object&gt;&lt;object type=&quot;3&quot; unique_id=&quot;13512&quot;&gt;&lt;property id=&quot;20148&quot; value=&quot;5&quot;/&gt;&lt;property id=&quot;20300&quot; value=&quot;Slide 20 - &amp;quot;Arrow stair steps&amp;quot;&quot;/&gt;&lt;property id=&quot;20307&quot; value=&quot;273&quot;/&gt;&lt;/object&gt;&lt;object type=&quot;3&quot; unique_id=&quot;13513&quot;&gt;&lt;property id=&quot;20148&quot; value=&quot;5&quot;/&gt;&lt;property id=&quot;20300&quot; value=&quot;Slide 21 - &amp;quot;Box steps&amp;quot;&quot;/&gt;&lt;property id=&quot;20307&quot; value=&quot;274&quot;/&gt;&lt;/object&gt;&lt;object type=&quot;3&quot; unique_id=&quot;13515&quot;&gt;&lt;property id=&quot;20148&quot; value=&quot;5&quot;/&gt;&lt;property id=&quot;20300&quot; value=&quot;Slide 24 - &amp;quot;Dumbell&amp;quot;&quot;/&gt;&lt;property id=&quot;20307&quot; value=&quot;276&quot;/&gt;&lt;/object&gt;&lt;object type=&quot;3&quot; unique_id=&quot;13517&quot;&gt;&lt;property id=&quot;20148&quot; value=&quot;5&quot;/&gt;&lt;property id=&quot;20300&quot; value=&quot;Slide 25 - &amp;quot;Moving forward&amp;quot;&quot;/&gt;&lt;property id=&quot;20307&quot; value=&quot;278&quot;/&gt;&lt;/object&gt;&lt;object type=&quot;3&quot; unique_id=&quot;13518&quot;&gt;&lt;property id=&quot;20148&quot; value=&quot;5&quot;/&gt;&lt;property id=&quot;20300&quot; value=&quot;Slide 26 - &amp;quot;Growth/flow template&amp;quot;&quot;/&gt;&lt;property id=&quot;20307&quot; value=&quot;279&quot;/&gt;&lt;/object&gt;&lt;object type=&quot;3&quot; unique_id=&quot;13519&quot;&gt;&lt;property id=&quot;20148&quot; value=&quot;5&quot;/&gt;&lt;property id=&quot;20300&quot; value=&quot;Slide 27 - &amp;quot;Spiral down&amp;quot;&quot;/&gt;&lt;property id=&quot;20307&quot; value=&quot;280&quot;/&gt;&lt;/object&gt;&lt;object type=&quot;3&quot; unique_id=&quot;13520&quot;&gt;&lt;property id=&quot;20148&quot; value=&quot;5&quot;/&gt;&lt;property id=&quot;20300&quot; value=&quot;Slide 28 - &amp;quot;Box arrows&amp;quot;&quot;/&gt;&lt;property id=&quot;20307&quot; value=&quot;256&quot;/&gt;&lt;/object&gt;&lt;object type=&quot;3&quot; unique_id=&quot;13521&quot;&gt;&lt;property id=&quot;20148&quot; value=&quot;5&quot;/&gt;&lt;property id=&quot;20300&quot; value=&quot;Slide 29 - &amp;quot;Parallel flow - three&amp;quot;&quot;/&gt;&lt;property id=&quot;20307&quot; value=&quot;281&quot;/&gt;&lt;/object&gt;&lt;object type=&quot;3&quot; unique_id=&quot;13522&quot;&gt;&lt;property id=&quot;20148&quot; value=&quot;5&quot;/&gt;&lt;property id=&quot;20300&quot; value=&quot;Slide 30 - &amp;quot;Parallel Flow - four&amp;quot;&quot;/&gt;&lt;property id=&quot;20307&quot; value=&quot;282&quot;/&gt;&lt;/object&gt;&lt;object type=&quot;3&quot; unique_id=&quot;13523&quot;&gt;&lt;property id=&quot;20148&quot; value=&quot;5&quot;/&gt;&lt;property id=&quot;20300&quot; value=&quot;Slide 31 - &amp;quot;Parallel flow - five &amp;quot;&quot;/&gt;&lt;property id=&quot;20307&quot; value=&quot;283&quot;/&gt;&lt;/object&gt;&lt;object type=&quot;3&quot; unique_id=&quot;13525&quot;&gt;&lt;property id=&quot;20148&quot; value=&quot;5&quot;/&gt;&lt;property id=&quot;20300&quot; value=&quot;Slide 32 - &amp;quot;Pipeline&amp;quot;&quot;/&gt;&lt;property id=&quot;20307&quot; value=&quot;286&quot;/&gt;&lt;/object&gt;&lt;object type=&quot;3&quot; unique_id=&quot;13526&quot;&gt;&lt;property id=&quot;20148&quot; value=&quot;5&quot;/&gt;&lt;property id=&quot;20300&quot; value=&quot;Slide 33 - &amp;quot;Process&amp;quot;&quot;/&gt;&lt;property id=&quot;20307&quot; value=&quot;287&quot;/&gt;&lt;/object&gt;&lt;object type=&quot;3&quot; unique_id=&quot;13527&quot;&gt;&lt;property id=&quot;20148&quot; value=&quot;5&quot;/&gt;&lt;property id=&quot;20300&quot; value=&quot;Slide 34 - &amp;quot;Segmented parallel flow&amp;quot;&quot;/&gt;&lt;property id=&quot;20307&quot; value=&quot;288&quot;/&gt;&lt;/object&gt;&lt;object type=&quot;3&quot; unique_id=&quot;13528&quot;&gt;&lt;property id=&quot;20148&quot; value=&quot;5&quot;/&gt;&lt;property id=&quot;20300&quot; value=&quot;Slide 35 - &amp;quot;Split arrow - two&amp;quot;&quot;/&gt;&lt;property id=&quot;20307&quot; value=&quot;289&quot;/&gt;&lt;/object&gt;&lt;object type=&quot;3&quot; unique_id=&quot;13529&quot;&gt;&lt;property id=&quot;20148&quot; value=&quot;5&quot;/&gt;&lt;property id=&quot;20300&quot; value=&quot;Slide 36 - &amp;quot;Short split arrow - two&amp;quot;&quot;/&gt;&lt;property id=&quot;20307&quot; value=&quot;290&quot;/&gt;&lt;/object&gt;&lt;object type=&quot;3&quot; unique_id=&quot;13530&quot;&gt;&lt;property id=&quot;20148&quot; value=&quot;5&quot;/&gt;&lt;property id=&quot;20300&quot; value=&quot;Slide 37 - &amp;quot;Split arrow - three &amp;quot;&quot;/&gt;&lt;property id=&quot;20307&quot; value=&quot;291&quot;/&gt;&lt;/object&gt;&lt;object type=&quot;3&quot; unique_id=&quot;13531&quot;&gt;&lt;property id=&quot;20148&quot; value=&quot;5&quot;/&gt;&lt;property id=&quot;20300&quot; value=&quot;Slide 38 - &amp;quot;Short split arrow - three&amp;quot;&quot;/&gt;&lt;property id=&quot;20307&quot; value=&quot;292&quot;/&gt;&lt;/object&gt;&lt;object type=&quot;3&quot; unique_id=&quot;13532&quot;&gt;&lt;property id=&quot;20148&quot; value=&quot;5&quot;/&gt;&lt;property id=&quot;20300&quot; value=&quot;Slide 39 - &amp;quot;Subdivided flow - two &amp;quot;&quot;/&gt;&lt;property id=&quot;20307&quot; value=&quot;293&quot;/&gt;&lt;/object&gt;&lt;object type=&quot;3&quot; unique_id=&quot;13533&quot;&gt;&lt;property id=&quot;20148&quot; value=&quot;5&quot;/&gt;&lt;property id=&quot;20300&quot; value=&quot;Slide 40 - &amp;quot;Subdivided flow - three &amp;quot;&quot;/&gt;&lt;property id=&quot;20307&quot; value=&quot;294&quot;/&gt;&lt;/object&gt;&lt;object type=&quot;3&quot; unique_id=&quot;13534&quot;&gt;&lt;property id=&quot;20148&quot; value=&quot;5&quot;/&gt;&lt;property id=&quot;20300&quot; value=&quot;Slide 41 - &amp;quot;Subdivided flow - four &amp;quot;&quot;/&gt;&lt;property id=&quot;20307&quot; value=&quot;295&quot;/&gt;&lt;/object&gt;&lt;object type=&quot;3&quot; unique_id=&quot;13538&quot;&gt;&lt;property id=&quot;20148&quot; value=&quot;5&quot;/&gt;&lt;property id=&quot;20300&quot; value=&quot;Slide 48 - &amp;quot;Value chain with synthesis circles&amp;quot;&quot;/&gt;&lt;property id=&quot;20307&quot; value=&quot;299&quot;/&gt;&lt;/object&gt;&lt;object type=&quot;3&quot; unique_id=&quot;13541&quot;&gt;&lt;property id=&quot;20148&quot; value=&quot;5&quot;/&gt;&lt;property id=&quot;20300&quot; value=&quot;Slide 49&quot;/&gt;&lt;property id=&quot;20307&quot; value=&quot;386&quot;/&gt;&lt;/object&gt;&lt;object type=&quot;3&quot; unique_id=&quot;13542&quot;&gt;&lt;property id=&quot;20148&quot; value=&quot;5&quot;/&gt;&lt;property id=&quot;20300&quot; value=&quot;Slide 50 - &amp;quot;Funnel – three tiers &amp;quot;&quot;/&gt;&lt;property id=&quot;20307&quot; value=&quot;302&quot;/&gt;&lt;/object&gt;&lt;object type=&quot;3&quot; unique_id=&quot;13543&quot;&gt;&lt;property id=&quot;20148&quot; value=&quot;5&quot;/&gt;&lt;property id=&quot;20300&quot; value=&quot;Slide 51 - &amp;quot;Funnel – four tiers &amp;quot;&quot;/&gt;&lt;property id=&quot;20307&quot; value=&quot;303&quot;/&gt;&lt;/object&gt;&lt;object type=&quot;3&quot; unique_id=&quot;13544&quot;&gt;&lt;property id=&quot;20148&quot; value=&quot;5&quot;/&gt;&lt;property id=&quot;20300&quot; value=&quot;Slide 52 - &amp;quot;Funnel - five tiers &amp;quot;&quot;/&gt;&lt;property id=&quot;20307&quot; value=&quot;304&quot;/&gt;&lt;/object&gt;&lt;object type=&quot;3&quot; unique_id=&quot;13545&quot;&gt;&lt;property id=&quot;20148&quot; value=&quot;5&quot;/&gt;&lt;property id=&quot;20300&quot; value=&quot;Slide 53 - &amp;quot;Pyramid&amp;quot;&quot;/&gt;&lt;property id=&quot;20307&quot; value=&quot;305&quot;/&gt;&lt;/object&gt;&lt;object type=&quot;3&quot; unique_id=&quot;13546&quot;&gt;&lt;property id=&quot;20148&quot; value=&quot;5&quot;/&gt;&lt;property id=&quot;20300&quot; value=&quot;Slide 54 - &amp;quot;Half-page funnel&amp;quot;&quot;/&gt;&lt;property id=&quot;20307&quot; value=&quot;306&quot;/&gt;&lt;/object&gt;&lt;object type=&quot;3&quot; unique_id=&quot;13547&quot;&gt;&lt;property id=&quot;20148&quot; value=&quot;5&quot;/&gt;&lt;property id=&quot;20300&quot; value=&quot;Slide 55 - &amp;quot;Sorting template&amp;quot;&quot;/&gt;&lt;property id=&quot;20307&quot; value=&quot;307&quot;/&gt;&lt;/object&gt;&lt;object type=&quot;3&quot; unique_id=&quot;13548&quot;&gt;&lt;property id=&quot;20148&quot; value=&quot;5&quot;/&gt;&lt;property id=&quot;20300&quot; value=&quot;Slide 56 - &amp;quot;Sorting template&amp;quot;&quot;/&gt;&lt;property id=&quot;20307&quot; value=&quot;308&quot;/&gt;&lt;/object&gt;&lt;object type=&quot;3&quot; unique_id=&quot;13549&quot;&gt;&lt;property id=&quot;20148&quot; value=&quot;5&quot;/&gt;&lt;property id=&quot;20300&quot; value=&quot;Slide 57&quot;/&gt;&lt;property id=&quot;20307&quot; value=&quot;387&quot;/&gt;&lt;/object&gt;&lt;object type=&quot;3&quot; unique_id=&quot;13552&quot;&gt;&lt;property id=&quot;20148&quot; value=&quot;5&quot;/&gt;&lt;property id=&quot;20300&quot; value=&quot;Slide 58 - &amp;quot;Target / Onion&amp;quot;&quot;/&gt;&lt;property id=&quot;20307&quot; value=&quot;311&quot;/&gt;&lt;/object&gt;&lt;object type=&quot;3&quot; unique_id=&quot;13553&quot;&gt;&lt;property id=&quot;20148&quot; value=&quot;5&quot;/&gt;&lt;property id=&quot;20300&quot; value=&quot;Slide 59 - &amp;quot;Target&amp;quot;&quot;/&gt;&lt;property id=&quot;20307&quot; value=&quot;312&quot;/&gt;&lt;/object&gt;&lt;object type=&quot;3&quot; unique_id=&quot;13554&quot;&gt;&lt;property id=&quot;20148&quot; value=&quot;5&quot;/&gt;&lt;property id=&quot;20300&quot; value=&quot;Slide 66 - &amp;quot;Four by four&amp;quot;&quot;/&gt;&lt;property id=&quot;20307&quot; value=&quot;313&quot;/&gt;&lt;/object&gt;&lt;object type=&quot;3&quot; unique_id=&quot;13555&quot;&gt;&lt;property id=&quot;20148&quot; value=&quot;5&quot;/&gt;&lt;property id=&quot;20300&quot; value=&quot;Slide 67 - &amp;quot;Honeycomb—6 parts &amp;quot;&quot;/&gt;&lt;property id=&quot;20307&quot; value=&quot;314&quot;/&gt;&lt;/object&gt;&lt;object type=&quot;3&quot; unique_id=&quot;13556&quot;&gt;&lt;property id=&quot;20148&quot; value=&quot;5&quot;/&gt;&lt;property id=&quot;20300&quot; value=&quot;Slide 68 - &amp;quot;5 parts &amp;quot;&quot;/&gt;&lt;property id=&quot;20307&quot; value=&quot;315&quot;/&gt;&lt;/object&gt;&lt;object type=&quot;3&quot; unique_id=&quot;13557&quot;&gt;&lt;property id=&quot;20148&quot; value=&quot;5&quot;/&gt;&lt;property id=&quot;20300&quot; value=&quot;Slide 69 - &amp;quot;7 parts&amp;quot;&quot;/&gt;&lt;property id=&quot;20307&quot; value=&quot;316&quot;/&gt;&lt;/object&gt;&lt;object type=&quot;3&quot; unique_id=&quot;13558&quot;&gt;&lt;property id=&quot;20148&quot; value=&quot;5&quot;/&gt;&lt;property id=&quot;20300&quot; value=&quot;Slide 70 - &amp;quot;8 parts&amp;quot;&quot;/&gt;&lt;property id=&quot;20307&quot; value=&quot;317&quot;/&gt;&lt;/object&gt;&lt;object type=&quot;3&quot; unique_id=&quot;13560&quot;&gt;&lt;property id=&quot;20148&quot; value=&quot;5&quot;/&gt;&lt;property id=&quot;20300&quot; value=&quot;Slide 73 - &amp;quot;Wedges&amp;quot;&quot;/&gt;&lt;property id=&quot;20307&quot; value=&quot;319&quot;/&gt;&lt;/object&gt;&lt;object type=&quot;3&quot; unique_id=&quot;13562&quot;&gt;&lt;property id=&quot;20148&quot; value=&quot;5&quot;/&gt;&lt;property id=&quot;20300&quot; value=&quot;Slide 64 - &amp;quot;Fan template – Four parts&amp;quot;&quot;/&gt;&lt;property id=&quot;20307&quot; value=&quot;324&quot;/&gt;&lt;/object&gt;&lt;object type=&quot;3&quot; unique_id=&quot;13563&quot;&gt;&lt;property id=&quot;20148&quot; value=&quot;5&quot;/&gt;&lt;property id=&quot;20300&quot; value=&quot;Slide 65 - &amp;quot;Fan template – Five parts&amp;quot;&quot;/&gt;&lt;property id=&quot;20307&quot; value=&quot;325&quot;/&gt;&lt;/object&gt;&lt;object type=&quot;3&quot; unique_id=&quot;13564&quot;&gt;&lt;property id=&quot;20148&quot; value=&quot;5&quot;/&gt;&lt;property id=&quot;20300&quot; value=&quot;Slide 71 - &amp;quot;Three related subsections&amp;quot;&quot;/&gt;&lt;property id=&quot;20307&quot; value=&quot;326&quot;/&gt;&lt;/object&gt;&lt;object type=&quot;3&quot; unique_id=&quot;13565&quot;&gt;&lt;property id=&quot;20148&quot; value=&quot;5&quot;/&gt;&lt;property id=&quot;20300&quot; value=&quot;Slide 72 - &amp;quot;Strategy pyramid&amp;quot;&quot;/&gt;&lt;property id=&quot;20307&quot; value=&quot;327&quot;/&gt;&lt;/object&gt;&lt;object type=&quot;3&quot; unique_id=&quot;13566&quot;&gt;&lt;property id=&quot;20148&quot; value=&quot;5&quot;/&gt;&lt;property id=&quot;20300&quot; value=&quot;Slide 74&quot;/&gt;&lt;property id=&quot;20307&quot; value=&quot;388&quot;/&gt;&lt;/object&gt;&lt;object type=&quot;3&quot; unique_id=&quot;13567&quot;&gt;&lt;property id=&quot;20148&quot; value=&quot;5&quot;/&gt;&lt;property id=&quot;20300&quot; value=&quot;Slide 75 - &amp;quot;Filters with arrow&amp;quot;&quot;/&gt;&lt;property id=&quot;20307&quot; value=&quot;328&quot;/&gt;&lt;/object&gt;&lt;object type=&quot;3&quot; unique_id=&quot;13568&quot;&gt;&lt;property id=&quot;20148&quot; value=&quot;5&quot;/&gt;&lt;property id=&quot;20300&quot; value=&quot;Slide 76 - &amp;quot;Filters with shrinking arrow&amp;quot;&quot;/&gt;&lt;property id=&quot;20307&quot; value=&quot;329&quot;/&gt;&lt;/object&gt;&lt;object type=&quot;3&quot; unique_id=&quot;13571&quot;&gt;&lt;property id=&quot;20148&quot; value=&quot;5&quot;/&gt;&lt;property id=&quot;20300&quot; value=&quot;Slide 80 - &amp;quot;Level / result – one/one&amp;quot;&quot;/&gt;&lt;property id=&quot;20307&quot; value=&quot;332&quot;/&gt;&lt;/object&gt;&lt;object type=&quot;3&quot; unique_id=&quot;13572&quot;&gt;&lt;property id=&quot;20148&quot; value=&quot;5&quot;/&gt;&lt;property id=&quot;20300&quot; value=&quot;Slide 81 - &amp;quot;Level / result – two/one&amp;quot;&quot;/&gt;&lt;property id=&quot;20307&quot; value=&quot;333&quot;/&gt;&lt;/object&gt;&lt;object type=&quot;3&quot; unique_id=&quot;13573&quot;&gt;&lt;property id=&quot;20148&quot; value=&quot;5&quot;/&gt;&lt;property id=&quot;20300&quot; value=&quot;Slide 82 - &amp;quot;Level / result – one/two&amp;quot;&quot;/&gt;&lt;property id=&quot;20307&quot; value=&quot;334&quot;/&gt;&lt;/object&gt;&lt;object type=&quot;3&quot; unique_id=&quot;13574&quot;&gt;&lt;property id=&quot;20148&quot; value=&quot;5&quot;/&gt;&lt;property id=&quot;20300&quot; value=&quot;Slide 83&quot;/&gt;&lt;property id=&quot;20307&quot; value=&quot;389&quot;/&gt;&lt;/object&gt;&lt;object type=&quot;3&quot; unique_id=&quot;13575&quot;&gt;&lt;property id=&quot;20148&quot; value=&quot;5&quot;/&gt;&lt;property id=&quot;20300&quot; value=&quot;Slide 84 - &amp;quot;Cannon balls&amp;quot;&quot;/&gt;&lt;property id=&quot;20307&quot; value=&quot;335&quot;/&gt;&lt;/object&gt;&lt;object type=&quot;3&quot; unique_id=&quot;13576&quot;&gt;&lt;property id=&quot;20148&quot; value=&quot;5&quot;/&gt;&lt;property id=&quot;20300&quot; value=&quot;Slide 85 - &amp;quot;Cannon balls&amp;quot;&quot;/&gt;&lt;property id=&quot;20307&quot; value=&quot;336&quot;/&gt;&lt;/object&gt;&lt;object type=&quot;3&quot; unique_id=&quot;13577&quot;&gt;&lt;property id=&quot;20148&quot; value=&quot;5&quot;/&gt;&lt;property id=&quot;20300&quot; value=&quot;Slide 86 - &amp;quot;Cannon balls&amp;quot;&quot;/&gt;&lt;property id=&quot;20307&quot; value=&quot;337&quot;/&gt;&lt;/object&gt;&lt;object type=&quot;3&quot; unique_id=&quot;13578&quot;&gt;&lt;property id=&quot;20148&quot; value=&quot;5&quot;/&gt;&lt;property id=&quot;20300&quot; value=&quot;Slide 87 - &amp;quot;Fulcrum – one vs. one&amp;quot;&quot;/&gt;&lt;property id=&quot;20307&quot; value=&quot;338&quot;/&gt;&lt;/object&gt;&lt;object type=&quot;3&quot; unique_id=&quot;13579&quot;&gt;&lt;property id=&quot;20148&quot; value=&quot;5&quot;/&gt;&lt;property id=&quot;20300&quot; value=&quot;Slide 88 - &amp;quot;Fulcrum – one vs. two&amp;quot;&quot;/&gt;&lt;property id=&quot;20307&quot; value=&quot;339&quot;/&gt;&lt;/object&gt;&lt;object type=&quot;3&quot; unique_id=&quot;13580&quot;&gt;&lt;property id=&quot;20148&quot; value=&quot;5&quot;/&gt;&lt;property id=&quot;20300&quot; value=&quot;Slide 89 - &amp;quot;Fulcrum – one vs. three&amp;quot;&quot;/&gt;&lt;property id=&quot;20307&quot; value=&quot;340&quot;/&gt;&lt;/object&gt;&lt;object type=&quot;3&quot; unique_id=&quot;13581&quot;&gt;&lt;property id=&quot;20148&quot; value=&quot;5&quot;/&gt;&lt;property id=&quot;20300&quot; value=&quot;Slide 90 - &amp;quot;Fulcrum – one vs. four&amp;quot;&quot;/&gt;&lt;property id=&quot;20307&quot; value=&quot;341&quot;/&gt;&lt;/object&gt;&lt;object type=&quot;3&quot; unique_id=&quot;13585&quot;&gt;&lt;property id=&quot;20148&quot; value=&quot;5&quot;/&gt;&lt;property id=&quot;20300&quot; value=&quot;Slide 91&quot;/&gt;&lt;property id=&quot;20307&quot; value=&quot;391&quot;/&gt;&lt;/object&gt;&lt;object type=&quot;3&quot; unique_id=&quot;13586&quot;&gt;&lt;property id=&quot;20148&quot; value=&quot;5&quot;/&gt;&lt;property id=&quot;20300&quot; value=&quot;Slide 92 - &amp;quot;Atom&amp;quot;&quot;/&gt;&lt;property id=&quot;20307&quot; value=&quot;345&quot;/&gt;&lt;/object&gt;&lt;object type=&quot;3&quot; unique_id=&quot;13587&quot;&gt;&lt;property id=&quot;20148&quot; value=&quot;5&quot;/&gt;&lt;property id=&quot;20300&quot; value=&quot;Slide 97 - &amp;quot;Chain links&amp;quot;&quot;/&gt;&lt;property id=&quot;20307&quot; value=&quot;346&quot;/&gt;&lt;/object&gt;&lt;object type=&quot;3&quot; unique_id=&quot;13588&quot;&gt;&lt;property id=&quot;20148&quot; value=&quot;5&quot;/&gt;&lt;property id=&quot;20300&quot; value=&quot;Slide 98 - &amp;quot;Circles within circles&amp;quot;&quot;/&gt;&lt;property id=&quot;20307&quot; value=&quot;347&quot;/&gt;&lt;/object&gt;&lt;object type=&quot;3&quot; unique_id=&quot;13589&quot;&gt;&lt;property id=&quot;20148&quot; value=&quot;5&quot;/&gt;&lt;property id=&quot;20300&quot; value=&quot;Slide 99 - &amp;quot;Divisional relationships&amp;quot;&quot;/&gt;&lt;property id=&quot;20307&quot; value=&quot;348&quot;/&gt;&lt;/object&gt;&lt;object type=&quot;3&quot; unique_id=&quot;13590&quot;&gt;&lt;property id=&quot;20148&quot; value=&quot;5&quot;/&gt;&lt;property id=&quot;20300&quot; value=&quot;Slide 100 - &amp;quot;Egg holder template&amp;quot;&quot;/&gt;&lt;property id=&quot;20307&quot; value=&quot;349&quot;/&gt;&lt;/object&gt;&lt;object type=&quot;3&quot; unique_id=&quot;13592&quot;&gt;&lt;property id=&quot;20148&quot; value=&quot;5&quot;/&gt;&lt;property id=&quot;20300&quot; value=&quot;Slide 101 - &amp;quot;Four pages&amp;quot;&quot;/&gt;&lt;property id=&quot;20307&quot; value=&quot;351&quot;/&gt;&lt;/object&gt;&lt;object type=&quot;3&quot; unique_id=&quot;13593&quot;&gt;&lt;property id=&quot;20148&quot; value=&quot;5&quot;/&gt;&lt;property id=&quot;20300&quot; value=&quot;Slide 102 - &amp;quot;Give and take&amp;quot;&quot;/&gt;&lt;property id=&quot;20307&quot; value=&quot;352&quot;/&gt;&lt;/object&gt;&lt;object type=&quot;3&quot; unique_id=&quot;13594&quot;&gt;&lt;property id=&quot;20148&quot; value=&quot;5&quot;/&gt;&lt;property id=&quot;20300&quot; value=&quot;Slide 103 - &amp;quot;Interlocking circles - three&amp;quot;&quot;/&gt;&lt;property id=&quot;20307&quot; value=&quot;353&quot;/&gt;&lt;/object&gt;&lt;object type=&quot;3&quot; unique_id=&quot;13595&quot;&gt;&lt;property id=&quot;20148&quot; value=&quot;5&quot;/&gt;&lt;property id=&quot;20300&quot; value=&quot;Slide 104 - &amp;quot;Interlocking circles - four&amp;quot;&quot;/&gt;&lt;property id=&quot;20307&quot; value=&quot;354&quot;/&gt;&lt;/object&gt;&lt;object type=&quot;3&quot; unique_id=&quot;13597&quot;&gt;&lt;property id=&quot;20148&quot; value=&quot;5&quot;/&gt;&lt;property id=&quot;20300&quot; value=&quot;Slide 105 - &amp;quot;Overlapping circles&amp;quot;&quot;/&gt;&lt;property id=&quot;20307&quot; value=&quot;356&quot;/&gt;&lt;/object&gt;&lt;object type=&quot;3&quot; unique_id=&quot;13598&quot;&gt;&lt;property id=&quot;20148&quot; value=&quot;5&quot;/&gt;&lt;property id=&quot;20300&quot; value=&quot;Slide 106 - &amp;quot;Puzzle – 9 pieces&amp;quot;&quot;/&gt;&lt;property id=&quot;20307&quot; value=&quot;357&quot;/&gt;&lt;/object&gt;&lt;object type=&quot;3&quot; unique_id=&quot;13599&quot;&gt;&lt;property id=&quot;20148&quot; value=&quot;5&quot;/&gt;&lt;property id=&quot;20300&quot; value=&quot;Slide 107 - &amp;quot;Puzzle – five pieces&amp;quot;&quot;/&gt;&lt;property id=&quot;20307&quot; value=&quot;358&quot;/&gt;&lt;/object&gt;&lt;object type=&quot;3&quot; unique_id=&quot;13600&quot;&gt;&lt;property id=&quot;20148&quot; value=&quot;5&quot;/&gt;&lt;property id=&quot;20300&quot; value=&quot;Slide 108 - &amp;quot;Puzzle – blank template&amp;quot;&quot;/&gt;&lt;property id=&quot;20307&quot; value=&quot;359&quot;/&gt;&lt;/object&gt;&lt;object type=&quot;3&quot; unique_id=&quot;13601&quot;&gt;&lt;property id=&quot;20148&quot; value=&quot;5&quot;/&gt;&lt;property id=&quot;20300&quot; value=&quot;Slide 113 - &amp;quot;Semi-circles&amp;quot;&quot;/&gt;&lt;property id=&quot;20307&quot; value=&quot;360&quot;/&gt;&lt;/object&gt;&lt;object type=&quot;3&quot; unique_id=&quot;13603&quot;&gt;&lt;property id=&quot;20148&quot; value=&quot;5&quot;/&gt;&lt;property id=&quot;20300&quot; value=&quot;Slide 114 - &amp;quot;Shared - seven&amp;quot;&quot;/&gt;&lt;property id=&quot;20307&quot; value=&quot;362&quot;/&gt;&lt;/object&gt;&lt;object type=&quot;3&quot; unique_id=&quot;13605&quot;&gt;&lt;property id=&quot;20148&quot; value=&quot;5&quot;/&gt;&lt;property id=&quot;20300&quot; value=&quot;Slide 125 - &amp;quot;Trade off&amp;quot;&quot;/&gt;&lt;property id=&quot;20307&quot; value=&quot;364&quot;/&gt;&lt;/object&gt;&lt;object type=&quot;3&quot; unique_id=&quot;13606&quot;&gt;&lt;property id=&quot;20148&quot; value=&quot;5&quot;/&gt;&lt;property id=&quot;20300&quot; value=&quot;Slide 126 - &amp;quot;Trade off&amp;quot;&quot;/&gt;&lt;property id=&quot;20307&quot; value=&quot;365&quot;/&gt;&lt;/object&gt;&lt;object type=&quot;3&quot; unique_id=&quot;13607&quot;&gt;&lt;property id=&quot;20148&quot; value=&quot;5&quot;/&gt;&lt;property id=&quot;20300&quot; value=&quot;Slide 127 - &amp;quot;Trade off&amp;quot;&quot;/&gt;&lt;property id=&quot;20307&quot; value=&quot;366&quot;/&gt;&lt;/object&gt;&lt;object type=&quot;3&quot; unique_id=&quot;13608&quot;&gt;&lt;property id=&quot;20148&quot; value=&quot;5&quot;/&gt;&lt;property id=&quot;20300&quot; value=&quot;Slide 115 - &amp;quot;Venn diagram&amp;quot;&quot;/&gt;&lt;property id=&quot;20307&quot; value=&quot;367&quot;/&gt;&lt;/object&gt;&lt;object type=&quot;3&quot; unique_id=&quot;13609&quot;&gt;&lt;property id=&quot;20148&quot; value=&quot;5&quot;/&gt;&lt;property id=&quot;20300&quot; value=&quot;Slide 116&quot;/&gt;&lt;property id=&quot;20307&quot; value=&quot;390&quot;/&gt;&lt;/object&gt;&lt;object type=&quot;3&quot; unique_id=&quot;13610&quot;&gt;&lt;property id=&quot;20148&quot; value=&quot;5&quot;/&gt;&lt;property id=&quot;20300&quot; value=&quot;Slide 117 - &amp;quot;Arrow in arrow&amp;quot;&quot;/&gt;&lt;property id=&quot;20307&quot; value=&quot;368&quot;/&gt;&lt;/object&gt;&lt;object type=&quot;3&quot; unique_id=&quot;13611&quot;&gt;&lt;property id=&quot;20148&quot; value=&quot;5&quot;/&gt;&lt;property id=&quot;20300&quot; value=&quot;Slide 118 - &amp;quot;Arrows through diamond&amp;quot;&quot;/&gt;&lt;property id=&quot;20307&quot; value=&quot;369&quot;/&gt;&lt;/object&gt;&lt;object type=&quot;3&quot; unique_id=&quot;13612&quot;&gt;&lt;property id=&quot;20148&quot; value=&quot;5&quot;/&gt;&lt;property id=&quot;20300&quot; value=&quot;Slide 119 - &amp;quot;Converging arrows - three&amp;quot;&quot;/&gt;&lt;property id=&quot;20307&quot; value=&quot;370&quot;/&gt;&lt;/object&gt;&lt;object type=&quot;3&quot; unique_id=&quot;13613&quot;&gt;&lt;property id=&quot;20148&quot; value=&quot;5&quot;/&gt;&lt;property id=&quot;20300&quot; value=&quot;Slide 120 - &amp;quot;Converging arrows  - three (2)&amp;quot;&quot;/&gt;&lt;property id=&quot;20307&quot; value=&quot;371&quot;/&gt;&lt;/object&gt;&lt;object type=&quot;3&quot; unique_id=&quot;13614&quot;&gt;&lt;property id=&quot;20148&quot; value=&quot;5&quot;/&gt;&lt;property id=&quot;20300&quot; value=&quot;Slide 121 - &amp;quot;Converging arrows - four&amp;quot;&quot;/&gt;&lt;property id=&quot;20307&quot; value=&quot;372&quot;/&gt;&lt;/object&gt;&lt;object type=&quot;3&quot; unique_id=&quot;13615&quot;&gt;&lt;property id=&quot;20148&quot; value=&quot;5&quot;/&gt;&lt;property id=&quot;20300&quot; value=&quot;Slide 122 - &amp;quot;Diverging arrows - four&amp;quot;&quot;/&gt;&lt;property id=&quot;20307&quot; value=&quot;373&quot;/&gt;&lt;/object&gt;&lt;object type=&quot;3&quot; unique_id=&quot;13618&quot;&gt;&lt;property id=&quot;20148&quot; value=&quot;5&quot;/&gt;&lt;property id=&quot;20300&quot; value=&quot;Slide 123 - &amp;quot;Push pull&amp;quot;&quot;/&gt;&lt;property id=&quot;20307&quot; value=&quot;376&quot;/&gt;&lt;/object&gt;&lt;object type=&quot;3&quot; unique_id=&quot;13619&quot;&gt;&lt;property id=&quot;20148&quot; value=&quot;5&quot;/&gt;&lt;property id=&quot;20300&quot; value=&quot;Slide 124 - &amp;quot;Target&amp;quot;&quot;/&gt;&lt;property id=&quot;20307&quot; value=&quot;377&quot;/&gt;&lt;/object&gt;&lt;object type=&quot;3&quot; unique_id=&quot;13620&quot;&gt;&lt;property id=&quot;20148&quot; value=&quot;5&quot;/&gt;&lt;property id=&quot;20300&quot; value=&quot;Slide 128 - &amp;quot;Triangle sides&amp;quot;&quot;/&gt;&lt;property id=&quot;20307&quot; value=&quot;378&quot;/&gt;&lt;/object&gt;&lt;object type=&quot;3&quot; unique_id=&quot;13621&quot;&gt;&lt;property id=&quot;20148&quot; value=&quot;5&quot;/&gt;&lt;property id=&quot;20300&quot; value=&quot;Slide 129&quot;/&gt;&lt;property id=&quot;20307&quot; value=&quot;392&quot;/&gt;&lt;/object&gt;&lt;object type=&quot;3&quot; unique_id=&quot;13624&quot;&gt;&lt;property id=&quot;20148&quot; value=&quot;5&quot;/&gt;&lt;property id=&quot;20300&quot; value=&quot;Slide 130 - &amp;quot;Value chain with barrier&amp;quot;&quot;/&gt;&lt;property id=&quot;20307&quot; value=&quot;381&quot;/&gt;&lt;/object&gt;&lt;object type=&quot;3&quot; unique_id=&quot;13625&quot;&gt;&lt;property id=&quot;20148&quot; value=&quot;5&quot;/&gt;&lt;property id=&quot;20300&quot; value=&quot;Slide 131 - &amp;quot;Wall; collision; resistance to an initiative &amp;quot;&quot;/&gt;&lt;property id=&quot;20307&quot; value=&quot;382&quot;/&gt;&lt;/object&gt;&lt;object type=&quot;3&quot; unique_id=&quot;13626&quot;&gt;&lt;property id=&quot;20148&quot; value=&quot;5&quot;/&gt;&lt;property id=&quot;20300&quot; value=&quot;Slide 132 - &amp;quot;Overcoming resistance; key to success template&amp;quot;&quot;/&gt;&lt;property id=&quot;20307&quot; value=&quot;383&quot;/&gt;&lt;/object&gt;&lt;object type=&quot;3&quot; unique_id=&quot;13627&quot;&gt;&lt;property id=&quot;20148&quot; value=&quot;5&quot;/&gt;&lt;property id=&quot;20300&quot; value=&quot;Slide 133&quot;/&gt;&lt;property id=&quot;20307&quot; value=&quot;393&quot;/&gt;&lt;/object&gt;&lt;object type=&quot;3&quot; unique_id=&quot;13628&quot;&gt;&lt;property id=&quot;20148&quot; value=&quot;5&quot;/&gt;&lt;property id=&quot;20300&quot; value=&quot;Slide 134 - &amp;quot;Value chain loop&amp;quot;&quot;/&gt;&lt;property id=&quot;20307&quot; value=&quot;384&quot;/&gt;&lt;/object&gt;&lt;object type=&quot;3&quot; unique_id=&quot;13629&quot;&gt;&lt;property id=&quot;20148&quot; value=&quot;5&quot;/&gt;&lt;property id=&quot;20300&quot; value=&quot;Slide 135 - &amp;quot;Value chain loop – back two&amp;quot;&quot;/&gt;&lt;property id=&quot;20307&quot; value=&quot;385&quot;/&gt;&lt;/object&gt;&lt;object type=&quot;3&quot; unique_id=&quot;13630&quot;&gt;&lt;property id=&quot;20148&quot; value=&quot;5&quot;/&gt;&lt;property id=&quot;20300&quot; value=&quot;Slide 136 - &amp;quot;Value chain loop – back three&amp;quot;&quot;/&gt;&lt;property id=&quot;20307&quot; value=&quot;320&quot;/&gt;&lt;/object&gt;&lt;object type=&quot;3&quot; unique_id=&quot;13632&quot;&gt;&lt;property id=&quot;20148&quot; value=&quot;5&quot;/&gt;&lt;property id=&quot;20300&quot; value=&quot;Slide 137&quot;/&gt;&lt;property id=&quot;20307&quot; value=&quot;394&quot;/&gt;&lt;/object&gt;&lt;object type=&quot;3&quot; unique_id=&quot;13633&quot;&gt;&lt;property id=&quot;20148&quot; value=&quot;5&quot;/&gt;&lt;property id=&quot;20300&quot; value=&quot;Slide 138&quot;/&gt;&lt;property id=&quot;20307&quot; value=&quot;395&quot;/&gt;&lt;/object&gt;&lt;object type=&quot;3&quot; unique_id=&quot;13636&quot;&gt;&lt;property id=&quot;20148&quot; value=&quot;5&quot;/&gt;&lt;property id=&quot;20300&quot; value=&quot;Slide 139 - &amp;quot;Turnaround template&amp;quot;&quot;/&gt;&lt;property id=&quot;20307&quot; value=&quot;398&quot;/&gt;&lt;/object&gt;&lt;object type=&quot;3&quot; unique_id=&quot;13637&quot;&gt;&lt;property id=&quot;20148&quot; value=&quot;5&quot;/&gt;&lt;property id=&quot;20300&quot; value=&quot;Slide 140&quot;/&gt;&lt;property id=&quot;20307&quot; value=&quot;421&quot;/&gt;&lt;/object&gt;&lt;object type=&quot;3&quot; unique_id=&quot;13640&quot;&gt;&lt;property id=&quot;20148&quot; value=&quot;5&quot;/&gt;&lt;property id=&quot;20300&quot; value=&quot;Slide 141 - &amp;quot;Bell curve&amp;quot;&quot;/&gt;&lt;property id=&quot;20307&quot; value=&quot;403&quot;/&gt;&lt;/object&gt;&lt;object type=&quot;3&quot; unique_id=&quot;13642&quot;&gt;&lt;property id=&quot;20148&quot; value=&quot;5&quot;/&gt;&lt;property id=&quot;20300&quot; value=&quot;Slide 148 - &amp;quot;Marketing mix&amp;quot;&quot;/&gt;&lt;property id=&quot;20307&quot; value=&quot;405&quot;/&gt;&lt;/object&gt;&lt;object type=&quot;3&quot; unique_id=&quot;13643&quot;&gt;&lt;property id=&quot;20148&quot; value=&quot;5&quot;/&gt;&lt;property id=&quot;20300&quot; value=&quot;Slide 154&quot;/&gt;&lt;property id=&quot;20307&quot; value=&quot;422&quot;/&gt;&lt;/object&gt;&lt;object type=&quot;3&quot; unique_id=&quot;13646&quot;&gt;&lt;property id=&quot;20148&quot; value=&quot;5&quot;/&gt;&lt;property id=&quot;20300&quot; value=&quot;Slide 157 - &amp;quot;Thermometer&amp;quot;&quot;/&gt;&lt;property id=&quot;20307&quot; value=&quot;408&quot;/&gt;&lt;/object&gt;&lt;object type=&quot;3&quot; unique_id=&quot;13649&quot;&gt;&lt;property id=&quot;20148&quot; value=&quot;5&quot;/&gt;&lt;property id=&quot;20300&quot; value=&quot;Slide 158 - &amp;quot;Org chart (4 boxes)&amp;quot;&quot;/&gt;&lt;property id=&quot;20307&quot; value=&quot;411&quot;/&gt;&lt;/object&gt;&lt;object type=&quot;3&quot; unique_id=&quot;13650&quot;&gt;&lt;property id=&quot;20148&quot; value=&quot;5&quot;/&gt;&lt;property id=&quot;20300&quot; value=&quot;Slide 159 - &amp;quot;Org chart (5 boxes)&amp;quot;&quot;/&gt;&lt;property id=&quot;20307&quot; value=&quot;412&quot;/&gt;&lt;/object&gt;&lt;object type=&quot;3&quot; unique_id=&quot;13651&quot;&gt;&lt;property id=&quot;20148&quot; value=&quot;5&quot;/&gt;&lt;property id=&quot;20300&quot; value=&quot;Slide 160 - &amp;quot;Org chart&amp;quot;&quot;/&gt;&lt;property id=&quot;20307&quot; value=&quot;413&quot;/&gt;&lt;/object&gt;&lt;object type=&quot;3&quot; unique_id=&quot;13652&quot;&gt;&lt;property id=&quot;20148&quot; value=&quot;5&quot;/&gt;&lt;property id=&quot;20300&quot; value=&quot;Slide 161&quot;/&gt;&lt;property id=&quot;20307&quot; value=&quot;414&quot;/&gt;&lt;/object&gt;&lt;object type=&quot;3&quot; unique_id=&quot;13654&quot;&gt;&lt;property id=&quot;20148&quot; value=&quot;5&quot;/&gt;&lt;property id=&quot;20300&quot; value=&quot;Slide 162 - &amp;quot;Recommendations for approval&amp;quot;&quot;/&gt;&lt;property id=&quot;20307&quot; value=&quot;416&quot;/&gt;&lt;/object&gt;&lt;object type=&quot;3&quot; unique_id=&quot;13655&quot;&gt;&lt;property id=&quot;20148&quot; value=&quot;5&quot;/&gt;&lt;property id=&quot;20300&quot; value=&quot;Slide 163 - &amp;quot;20 column RAPID table&amp;quot;&quot;/&gt;&lt;property id=&quot;20307&quot; value=&quot;417&quot;/&gt;&lt;/object&gt;&lt;object type=&quot;3&quot; unique_id=&quot;13656&quot;&gt;&lt;property id=&quot;20148&quot; value=&quot;5&quot;/&gt;&lt;property id=&quot;20300&quot; value=&quot;Slide 164 - &amp;quot;Five prong spider chart&amp;quot;&quot;/&gt;&lt;property id=&quot;20307&quot; value=&quot;418&quot;/&gt;&lt;/object&gt;&lt;object type=&quot;3&quot; unique_id=&quot;13657&quot;&gt;&lt;property id=&quot;20148&quot; value=&quot;5&quot;/&gt;&lt;property id=&quot;20300&quot; value=&quot;Slide 165 - &amp;quot;Six prong spider chart 1&amp;quot;&quot;/&gt;&lt;property id=&quot;20307&quot; value=&quot;419&quot;/&gt;&lt;/object&gt;&lt;object type=&quot;3&quot; unique_id=&quot;13658&quot;&gt;&lt;property id=&quot;20148&quot; value=&quot;5&quot;/&gt;&lt;property id=&quot;20300&quot; value=&quot;Slide 166 - &amp;quot;Six prong spider chart 2&amp;quot;&quot;/&gt;&lt;property id=&quot;20307&quot; value=&quot;420&quot;/&gt;&lt;/object&gt;&lt;object type=&quot;3&quot; unique_id=&quot;13659&quot;&gt;&lt;property id=&quot;20148&quot; value=&quot;5&quot;/&gt;&lt;property id=&quot;20300&quot; value=&quot;Slide 11 - &amp;quot;Radial diagrams – 5 segments&amp;quot;&quot;/&gt;&lt;property id=&quot;20307&quot; value=&quot;480&quot;/&gt;&lt;/object&gt;&lt;object type=&quot;3&quot; unique_id=&quot;13660&quot;&gt;&lt;property id=&quot;20148&quot; value=&quot;5&quot;/&gt;&lt;property id=&quot;20300&quot; value=&quot;Slide 12 - &amp;quot;Radial diagrams – 6 segments&amp;quot;&quot;/&gt;&lt;property id=&quot;20307&quot; value=&quot;481&quot;/&gt;&lt;/object&gt;&lt;object type=&quot;3&quot; unique_id=&quot;13661&quot;&gt;&lt;property id=&quot;20148&quot; value=&quot;5&quot;/&gt;&lt;property id=&quot;20300&quot; value=&quot;Slide 13 - &amp;quot;Radial diagrams – 7 segments&amp;quot;&quot;/&gt;&lt;property id=&quot;20307&quot; value=&quot;482&quot;/&gt;&lt;/object&gt;&lt;object type=&quot;3&quot; unique_id=&quot;13662&quot;&gt;&lt;property id=&quot;20148&quot; value=&quot;5&quot;/&gt;&lt;property id=&quot;20300&quot; value=&quot;Slide 14 - &amp;quot;Radial diagrams – 8 segments&amp;quot;&quot;/&gt;&lt;property id=&quot;20307&quot; value=&quot;478&quot;/&gt;&lt;/object&gt;&lt;object type=&quot;3&quot; unique_id=&quot;13663&quot;&gt;&lt;property id=&quot;20148&quot; value=&quot;5&quot;/&gt;&lt;property id=&quot;20300&quot; value=&quot;Slide 22 - &amp;quot;Ramp charts&amp;quot;&quot;/&gt;&lt;property id=&quot;20307&quot; value=&quot;460&quot;/&gt;&lt;/object&gt;&lt;object type=&quot;3&quot; unique_id=&quot;13664&quot;&gt;&lt;property id=&quot;20148&quot; value=&quot;5&quot;/&gt;&lt;property id=&quot;20300&quot; value=&quot;Slide 23 - &amp;quot;Ramp charts&amp;quot;&quot;/&gt;&lt;property id=&quot;20307&quot; value=&quot;461&quot;/&gt;&lt;/object&gt;&lt;object type=&quot;3&quot; unique_id=&quot;13665&quot;&gt;&lt;property id=&quot;20148&quot; value=&quot;5&quot;/&gt;&lt;property id=&quot;20300&quot; value=&quot;Slide 42 - &amp;quot;Timeline &amp;quot;&quot;/&gt;&lt;property id=&quot;20307&quot; value=&quot;424&quot;/&gt;&lt;/object&gt;&lt;object type=&quot;3&quot; unique_id=&quot;13666&quot;&gt;&lt;property id=&quot;20148&quot; value=&quot;5&quot;/&gt;&lt;property id=&quot;20300&quot; value=&quot;Slide 43 - &amp;quot;Timeline with images&amp;#x0D;&amp;#x0A;(replace images below with relevant images that visualize the timeline event)&amp;quot;&quot;/&gt;&lt;property id=&quot;20307&quot; value=&quot;425&quot;/&gt;&lt;/object&gt;&lt;object type=&quot;3&quot; unique_id=&quot;13667&quot;&gt;&lt;property id=&quot;20148&quot; value=&quot;5&quot;/&gt;&lt;property id=&quot;20300&quot; value=&quot;Slide 44 - &amp;quot;Timeline – arrows 1&amp;quot;&quot;/&gt;&lt;property id=&quot;20307&quot; value=&quot;426&quot;/&gt;&lt;/object&gt;&lt;object type=&quot;3&quot; unique_id=&quot;13668&quot;&gt;&lt;property id=&quot;20148&quot; value=&quot;5&quot;/&gt;&lt;property id=&quot;20300&quot; value=&quot;Slide 45 - &amp;quot;Timeline – arrows 2&amp;quot;&quot;/&gt;&lt;property id=&quot;20307&quot; value=&quot;443&quot;/&gt;&lt;/object&gt;&lt;object type=&quot;3&quot; unique_id=&quot;13669&quot;&gt;&lt;property id=&quot;20148&quot; value=&quot;5&quot;/&gt;&lt;property id=&quot;20300&quot; value=&quot;Slide 46 - &amp;quot;Timeline – arrows 3&amp;quot;&quot;/&gt;&lt;property id=&quot;20307&quot; value=&quot;444&quot;/&gt;&lt;/object&gt;&lt;object type=&quot;3&quot; unique_id=&quot;13670&quot;&gt;&lt;property id=&quot;20148&quot; value=&quot;5&quot;/&gt;&lt;property id=&quot;20300&quot; value=&quot;Slide 47 - &amp;quot;Timeline &amp;quot;&quot;/&gt;&lt;property id=&quot;20307&quot; value=&quot;451&quot;/&gt;&lt;/object&gt;&lt;object type=&quot;3&quot; unique_id=&quot;13671&quot;&gt;&lt;property id=&quot;20148&quot; value=&quot;5&quot;/&gt;&lt;property id=&quot;20300&quot; value=&quot;Slide 60 - &amp;quot;Target / Onion Charts&amp;quot;&quot;/&gt;&lt;property id=&quot;20307&quot; value=&quot;456&quot;/&gt;&lt;/object&gt;&lt;object type=&quot;3&quot; unique_id=&quot;13672&quot;&gt;&lt;property id=&quot;20148&quot; value=&quot;5&quot;/&gt;&lt;property id=&quot;20300&quot; value=&quot;Slide 61 - &amp;quot;Target / Onion Charts  5 Items&amp;quot;&quot;/&gt;&lt;property id=&quot;20307&quot; value=&quot;457&quot;/&gt;&lt;/object&gt;&lt;object type=&quot;3&quot; unique_id=&quot;13673&quot;&gt;&lt;property id=&quot;20148&quot; value=&quot;5&quot;/&gt;&lt;property id=&quot;20300&quot; value=&quot;Slide 62&quot;/&gt;&lt;property id=&quot;20307&quot; value=&quot;458&quot;/&gt;&lt;/object&gt;&lt;object type=&quot;3&quot; unique_id=&quot;13674&quot;&gt;&lt;property id=&quot;20148&quot; value=&quot;5&quot;/&gt;&lt;property id=&quot;20300&quot; value=&quot;Slide 63 - &amp;quot;3D Spheres  5 divisions&amp;quot;&quot;/&gt;&lt;property id=&quot;20307&quot; value=&quot;423&quot;/&gt;&lt;/object&gt;&lt;object type=&quot;3&quot; unique_id=&quot;13675&quot;&gt;&lt;property id=&quot;20148&quot; value=&quot;5&quot;/&gt;&lt;property id=&quot;20300&quot; value=&quot;Slide 77 - &amp;quot;Iceberg&amp;quot;&quot;/&gt;&lt;property id=&quot;20307&quot; value=&quot;427&quot;/&gt;&lt;/object&gt;&lt;object type=&quot;3&quot; unique_id=&quot;13676&quot;&gt;&lt;property id=&quot;20148&quot; value=&quot;5&quot;/&gt;&lt;property id=&quot;20300&quot; value=&quot;Slide 78 - &amp;quot;Iceberg&amp;quot;&quot;/&gt;&lt;property id=&quot;20307&quot; value=&quot;428&quot;/&gt;&lt;/object&gt;&lt;object type=&quot;3&quot; unique_id=&quot;13677&quot;&gt;&lt;property id=&quot;20148&quot; value=&quot;5&quot;/&gt;&lt;property id=&quot;20300&quot; value=&quot;Slide 79 - &amp;quot;Iceberg&amp;quot;&quot;/&gt;&lt;property id=&quot;20307&quot; value=&quot;429&quot;/&gt;&lt;/object&gt;&lt;object type=&quot;3&quot; unique_id=&quot;13678&quot;&gt;&lt;property id=&quot;20148&quot; value=&quot;5&quot;/&gt;&lt;property id=&quot;20300&quot; value=&quot;Slide 93 - &amp;quot;Butterfly Diagram (4+4)&amp;quot;&quot;/&gt;&lt;property id=&quot;20307&quot; value=&quot;473&quot;/&gt;&lt;/object&gt;&lt;object type=&quot;3&quot; unique_id=&quot;13679&quot;&gt;&lt;property id=&quot;20148&quot; value=&quot;5&quot;/&gt;&lt;property id=&quot;20300&quot; value=&quot;Slide 94 - &amp;quot;Centre Sphere&amp;quot;&quot;/&gt;&lt;property id=&quot;20307&quot; value=&quot;470&quot;/&gt;&lt;/object&gt;&lt;object type=&quot;3&quot; unique_id=&quot;13680&quot;&gt;&lt;property id=&quot;20148&quot; value=&quot;5&quot;/&gt;&lt;property id=&quot;20300&quot; value=&quot;Slide 95 - &amp;quot;Centre Sphere&amp;quot;&quot;/&gt;&lt;property id=&quot;20307&quot; value=&quot;471&quot;/&gt;&lt;/object&gt;&lt;object type=&quot;3&quot; unique_id=&quot;13681&quot;&gt;&lt;property id=&quot;20148&quot; value=&quot;5&quot;/&gt;&lt;property id=&quot;20300&quot; value=&quot;Slide 96 - &amp;quot;Centre Sphere&amp;quot;&quot;/&gt;&lt;property id=&quot;20307&quot; value=&quot;472&quot;/&gt;&lt;/object&gt;&lt;object type=&quot;3&quot; unique_id=&quot;13682&quot;&gt;&lt;property id=&quot;20148&quot; value=&quot;5&quot;/&gt;&lt;property id=&quot;20300&quot; value=&quot;Slide 109 - &amp;quot;Radial diagrams&amp;quot;&quot;/&gt;&lt;property id=&quot;20307&quot; value=&quot;447&quot;/&gt;&lt;/object&gt;&lt;object type=&quot;3&quot; unique_id=&quot;13683&quot;&gt;&lt;property id=&quot;20148&quot; value=&quot;5&quot;/&gt;&lt;property id=&quot;20300&quot; value=&quot;Slide 110 - &amp;quot;Radial diagrams&amp;quot;&quot;/&gt;&lt;property id=&quot;20307&quot; value=&quot;448&quot;/&gt;&lt;/object&gt;&lt;object type=&quot;3&quot; unique_id=&quot;13684&quot;&gt;&lt;property id=&quot;20148&quot; value=&quot;5&quot;/&gt;&lt;property id=&quot;20300&quot; value=&quot;Slide 111 - &amp;quot;Key decision maker&amp;quot;&quot;/&gt;&lt;property id=&quot;20307&quot; value=&quot;449&quot;/&gt;&lt;/object&gt;&lt;object type=&quot;3&quot; unique_id=&quot;13685&quot;&gt;&lt;property id=&quot;20148&quot; value=&quot;5&quot;/&gt;&lt;property id=&quot;20300&quot; value=&quot;Slide 112 - &amp;quot;Wagon wheel&amp;quot;&quot;/&gt;&lt;property id=&quot;20307&quot; value=&quot;450&quot;/&gt;&lt;/object&gt;&lt;object type=&quot;3&quot; unique_id=&quot;13686&quot;&gt;&lt;property id=&quot;20148&quot; value=&quot;5&quot;/&gt;&lt;property id=&quot;20300&quot; value=&quot;Slide 142 - &amp;quot;Bridge chart – strategy illustration&amp;quot;&quot;/&gt;&lt;property id=&quot;20307&quot; value=&quot;463&quot;/&gt;&lt;/object&gt;&lt;object type=&quot;3&quot; unique_id=&quot;13687&quot;&gt;&lt;property id=&quot;20148&quot; value=&quot;5&quot;/&gt;&lt;property id=&quot;20300&quot; value=&quot;Slide 143 - &amp;quot;Bridge chart&amp;quot;&quot;/&gt;&lt;property id=&quot;20307&quot; value=&quot;464&quot;/&gt;&lt;/object&gt;&lt;object type=&quot;3&quot; unique_id=&quot;13688&quot;&gt;&lt;property id=&quot;20148&quot; value=&quot;5&quot;/&gt;&lt;property id=&quot;20300&quot; value=&quot;Slide 144 - &amp;quot;Gear wheels &amp;quot;&quot;/&gt;&lt;property id=&quot;20307&quot; value=&quot;466&quot;/&gt;&lt;/object&gt;&lt;object type=&quot;3&quot; unique_id=&quot;13689&quot;&gt;&lt;property id=&quot;20148&quot; value=&quot;5&quot;/&gt;&lt;property id=&quot;20300&quot; value=&quot;Slide 145 - &amp;quot;Gear wheels &amp;quot;&quot;/&gt;&lt;property id=&quot;20307&quot; value=&quot;469&quot;/&gt;&lt;/object&gt;&lt;object type=&quot;3&quot; unique_id=&quot;13690&quot;&gt;&lt;property id=&quot;20148&quot; value=&quot;5&quot;/&gt;&lt;property id=&quot;20300&quot; value=&quot;Slide 146 - &amp;quot;Gear wheels &amp;quot;&quot;/&gt;&lt;property id=&quot;20307&quot; value=&quot;468&quot;/&gt;&lt;/object&gt;&lt;object type=&quot;3&quot; unique_id=&quot;13691&quot;&gt;&lt;property id=&quot;20148&quot; value=&quot;5&quot;/&gt;&lt;property id=&quot;20300&quot; value=&quot;Slide 147 - &amp;quot;House chart&amp;quot;&quot;/&gt;&lt;property id=&quot;20307&quot; value=&quot;462&quot;/&gt;&lt;/object&gt;&lt;object type=&quot;3&quot; unique_id=&quot;13692&quot;&gt;&lt;property id=&quot;20148&quot; value=&quot;5&quot;/&gt;&lt;property id=&quot;20300&quot; value=&quot;Slide 149 - &amp;quot;Mountain track&amp;quot;&quot;/&gt;&lt;property id=&quot;20307&quot; value=&quot;455&quot;/&gt;&lt;/object&gt;&lt;object type=&quot;3&quot; unique_id=&quot;13693&quot;&gt;&lt;property id=&quot;20148&quot; value=&quot;5&quot;/&gt;&lt;property id=&quot;20300&quot; value=&quot;Slide 150 - &amp;quot;Work Flow Basic Set:&amp;#x0D;&amp;#x0A;Sales &amp;amp; distribution&amp;quot;&quot;/&gt;&lt;property id=&quot;20307&quot; value=&quot;475&quot;/&gt;&lt;/object&gt;&lt;object type=&quot;3&quot; unique_id=&quot;13694&quot;&gt;&lt;property id=&quot;20148&quot; value=&quot;5&quot;/&gt;&lt;property id=&quot;20300&quot; value=&quot;Slide 151 - &amp;quot;Work Flow Basic Set:&amp;#x0D;&amp;#x0A;Manufacturing&amp;quot;&quot;/&gt;&lt;property id=&quot;20307&quot; value=&quot;476&quot;/&gt;&lt;/object&gt;&lt;object type=&quot;3&quot; unique_id=&quot;13695&quot;&gt;&lt;property id=&quot;20148&quot; value=&quot;5&quot;/&gt;&lt;property id=&quot;20300&quot; value=&quot;Slide 152 - &amp;quot;Work Flow Basic Set:&amp;#x0D;&amp;#x0A;Customer service&amp;quot;&quot;/&gt;&lt;property id=&quot;20307&quot; value=&quot;477&quot;/&gt;&lt;/object&gt;&lt;object type=&quot;3&quot; unique_id=&quot;13696&quot;&gt;&lt;property id=&quot;20148&quot; value=&quot;5&quot;/&gt;&lt;property id=&quot;20300&quot; value=&quot;Slide 153 - &amp;quot;Work Flow - IT Set&amp;quot;&quot;/&gt;&lt;property id=&quot;20307&quot; value=&quot;474&quot;/&gt;&lt;/object&gt;&lt;object type=&quot;3&quot; unique_id=&quot;13697&quot;&gt;&lt;property id=&quot;20148&quot; value=&quot;5&quot;/&gt;&lt;property id=&quot;20300&quot; value=&quot;Slide 155 - &amp;quot;Dashboards / Tachometer&amp;quot;&quot;/&gt;&lt;property id=&quot;20307&quot; value=&quot;446&quot;/&gt;&lt;/object&gt;&lt;object type=&quot;3&quot; unique_id=&quot;13698&quot;&gt;&lt;property id=&quot;20148&quot; value=&quot;5&quot;/&gt;&lt;property id=&quot;20300&quot; value=&quot;Slide 156 - &amp;quot;Dashboards / Tachometer&amp;quot;&quot;/&gt;&lt;property id=&quot;20307&quot; value=&quot;445&quot;/&gt;&lt;/object&gt;&lt;/object&gt;&lt;/object&gt;&lt;/database&gt;"/>
  <p:tag name="ARTICULATE_PROJECT_OPEN" val="0"/>
  <p:tag name="CHECKEDTHEME" val="1 - Bain Letter"/>
  <p:tag name="THINKCELLUNDODONOTDELETE" val="0"/>
</p:tagLst>
</file>

<file path=ppt/theme/theme1.xml><?xml version="1.0" encoding="utf-8"?>
<a:theme xmlns:a="http://schemas.openxmlformats.org/drawingml/2006/main" name="ERCPathlight Color Palette">
  <a:themeElements>
    <a:clrScheme name="Custom 2">
      <a:dk1>
        <a:srgbClr val="000000"/>
      </a:dk1>
      <a:lt1>
        <a:srgbClr val="FFFFFF"/>
      </a:lt1>
      <a:dk2>
        <a:srgbClr val="74787B"/>
      </a:dk2>
      <a:lt2>
        <a:srgbClr val="E7E6E6"/>
      </a:lt2>
      <a:accent1>
        <a:srgbClr val="007580"/>
      </a:accent1>
      <a:accent2>
        <a:srgbClr val="6BC3BF"/>
      </a:accent2>
      <a:accent3>
        <a:srgbClr val="FFA069"/>
      </a:accent3>
      <a:accent4>
        <a:srgbClr val="70CC98"/>
      </a:accent4>
      <a:accent5>
        <a:srgbClr val="F1F0A0"/>
      </a:accent5>
      <a:accent6>
        <a:srgbClr val="244B59"/>
      </a:accent6>
      <a:hlink>
        <a:srgbClr val="6BC3BF"/>
      </a:hlink>
      <a:folHlink>
        <a:srgbClr val="FFA06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274320" tIns="91440" rIns="274320" bIns="91440" rtlCol="0" anchor="ctr"/>
      <a:lstStyle>
        <a:defPPr algn="l">
          <a:defRPr b="1" dirty="0" err="1" smtClean="0">
            <a:latin typeface="Arial" panose="020B0604020202020204" pitchFamily="34" charset="0"/>
            <a:cs typeface="Arial"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182880" tIns="91440" rIns="182880" bIns="91440" rtlCol="0">
        <a:spAutoFit/>
      </a:bodyPr>
      <a:lstStyle>
        <a:defPPr algn="l">
          <a:defRPr sz="1600" dirty="0" err="1" smtClean="0">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ERC_Pathlight-photo-2020" id="{15A41468-2460-8B4D-9A6F-11BBF78B7096}" vid="{025514CB-EBEA-D040-BDA0-AFC95F1FF49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fb37645-2b2e-4740-ad9e-91c57de3c012" xsi:nil="true"/>
    <lcf76f155ced4ddcb4097134ff3c332f xmlns="61352c8d-6fde-473b-a783-2375acfa8408">
      <Terms xmlns="http://schemas.microsoft.com/office/infopath/2007/PartnerControls"/>
    </lcf76f155ced4ddcb4097134ff3c332f>
    <Check_x002d_in xmlns="61352c8d-6fde-473b-a783-2375acfa8408" xsi:nil="true"/>
    <ProcessGroup xmlns="61352c8d-6fde-473b-a783-2375acfa8408" xsi:nil="true"/>
    <MODALITY xmlns="61352c8d-6fde-473b-a783-2375acfa8408" xsi:nil="true"/>
    <Modalities xmlns="61352c8d-6fde-473b-a783-2375acfa840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6367FF5773118438BD37459F2C3326B" ma:contentTypeVersion="23" ma:contentTypeDescription="Create a new document." ma:contentTypeScope="" ma:versionID="eb7bd11a8822998ce9b55be2008cb3e7">
  <xsd:schema xmlns:xsd="http://www.w3.org/2001/XMLSchema" xmlns:xs="http://www.w3.org/2001/XMLSchema" xmlns:p="http://schemas.microsoft.com/office/2006/metadata/properties" xmlns:ns2="61352c8d-6fde-473b-a783-2375acfa8408" xmlns:ns3="bfb37645-2b2e-4740-ad9e-91c57de3c012" targetNamespace="http://schemas.microsoft.com/office/2006/metadata/properties" ma:root="true" ma:fieldsID="581677c05cb93031e6c33d34f5fc11b8" ns2:_="" ns3:_="">
    <xsd:import namespace="61352c8d-6fde-473b-a783-2375acfa8408"/>
    <xsd:import namespace="bfb37645-2b2e-4740-ad9e-91c57de3c01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OCR" minOccurs="0"/>
                <xsd:element ref="ns2:MediaServiceGenerationTime" minOccurs="0"/>
                <xsd:element ref="ns2:MediaServiceEventHashCode" minOccurs="0"/>
                <xsd:element ref="ns2:Check_x002d_in" minOccurs="0"/>
                <xsd:element ref="ns2:ProcessGroup" minOccurs="0"/>
                <xsd:element ref="ns2:lcf76f155ced4ddcb4097134ff3c332f" minOccurs="0"/>
                <xsd:element ref="ns3:TaxCatchAll" minOccurs="0"/>
                <xsd:element ref="ns2:MediaServiceLocation" minOccurs="0"/>
                <xsd:element ref="ns2:MODALITY" minOccurs="0"/>
                <xsd:element ref="ns2:Modalities"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352c8d-6fde-473b-a783-2375acfa840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Check_x002d_in" ma:index="20" nillable="true" ma:displayName="WHO" ma:description="Emergency and safety check-in; Verified staff allowed to work in state." ma:format="Dropdown" ma:internalName="Check_x002d_in">
      <xsd:simpleType>
        <xsd:restriction base="dms:Text">
          <xsd:maxLength value="255"/>
        </xsd:restriction>
      </xsd:simpleType>
    </xsd:element>
    <xsd:element name="ProcessGroup" ma:index="21" nillable="true" ma:displayName="Process Group" ma:description="Process group - music appreciation and discussing associated values with this" ma:format="Dropdown" ma:internalName="ProcessGroup">
      <xsd:simpleType>
        <xsd:restriction base="dms:Text">
          <xsd:maxLength value="255"/>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cf7852d9-d37f-497e-8b80-95befeef5c59" ma:termSetId="09814cd3-568e-fe90-9814-8d621ff8fb84" ma:anchorId="fba54fb3-c3e1-fe81-a776-ca4b69148c4d" ma:open="true" ma:isKeyword="false">
      <xsd:complexType>
        <xsd:sequence>
          <xsd:element ref="pc:Terms" minOccurs="0" maxOccurs="1"/>
        </xsd:sequence>
      </xsd:complexType>
    </xsd:element>
    <xsd:element name="MediaServiceLocation" ma:index="25" nillable="true" ma:displayName="Location" ma:internalName="MediaServiceLocation" ma:readOnly="true">
      <xsd:simpleType>
        <xsd:restriction base="dms:Text"/>
      </xsd:simpleType>
    </xsd:element>
    <xsd:element name="MODALITY" ma:index="26" nillable="true" ma:displayName="MODALITY" ma:format="Dropdown" ma:internalName="MODALITY">
      <xsd:simpleType>
        <xsd:restriction base="dms:Text">
          <xsd:maxLength value="255"/>
        </xsd:restriction>
      </xsd:simpleType>
    </xsd:element>
    <xsd:element name="Modalities" ma:index="27" nillable="true" ma:displayName="Modalities" ma:format="Dropdown" ma:internalName="Modalities">
      <xsd:simpleType>
        <xsd:restriction base="dms:Note">
          <xsd:maxLength value="255"/>
        </xsd:restriction>
      </xsd:simpleType>
    </xsd:element>
    <xsd:element name="MediaServiceObjectDetectorVersions" ma:index="28" nillable="true" ma:displayName="MediaServiceObjectDetectorVersions" ma:hidden="true" ma:indexed="true" ma:internalName="MediaServiceObjectDetectorVersions" ma:readOnly="true">
      <xsd:simpleType>
        <xsd:restriction base="dms:Text"/>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fb37645-2b2e-4740-ad9e-91c57de3c01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e1944b26-525c-4d05-a171-5cc8745c15fd}" ma:internalName="TaxCatchAll" ma:showField="CatchAllData" ma:web="bfb37645-2b2e-4740-ad9e-91c57de3c01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91463E0-F7CB-4F4F-B2F6-AE09E867D32D}">
  <ds:schemaRefs>
    <ds:schemaRef ds:uri="61352c8d-6fde-473b-a783-2375acfa8408"/>
    <ds:schemaRef ds:uri="b829f193-5614-4229-ac90-fe0c74dc1c6f"/>
    <ds:schemaRef ds:uri="bfb37645-2b2e-4740-ad9e-91c57de3c012"/>
    <ds:schemaRef ds:uri="c960ebb6-1c9b-4bb7-af3d-214363648e4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80D3C74C-3B55-41D1-8654-6805B521302E}">
  <ds:schemaRefs>
    <ds:schemaRef ds:uri="61352c8d-6fde-473b-a783-2375acfa8408"/>
    <ds:schemaRef ds:uri="bfb37645-2b2e-4740-ad9e-91c57de3c01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1396EBC4-3BF8-4854-B6DE-1E97FC64253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ERC_Pathlight-photo-2020</Template>
  <Application>Microsoft Office PowerPoint</Application>
  <PresentationFormat>Custom</PresentationFormat>
  <Slides>10</Slides>
  <Notes>0</Notes>
  <HiddenSlides>0</HiddenSlide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ERCPathlight Color Palette</vt:lpstr>
      <vt:lpstr>Welcome to Virtual IOP</vt:lpstr>
      <vt:lpstr>What Is The Purpose of Group Therapy?</vt:lpstr>
      <vt:lpstr>Group Guidelines &amp; Safety</vt:lpstr>
      <vt:lpstr>Group Schedule  Morning &amp; Afternoon  Outline  (subject to change)</vt:lpstr>
      <vt:lpstr>Group Schedule  Evening Outline  (subject to change)</vt:lpstr>
      <vt:lpstr>1st and 2nd hours: Skills Groups </vt:lpstr>
      <vt:lpstr>ACT &amp; DBT skills group introduction:</vt:lpstr>
      <vt:lpstr>3rd hour: Process Group with PriT</vt:lpstr>
      <vt:lpstr>What is process group?</vt:lpstr>
      <vt:lpstr>Sample Check in Prompt: </vt:lpstr>
    </vt:vector>
  </TitlesOfParts>
  <Company>Bain &amp; Company,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Jennifer Crowley</dc:creator>
  <dc:description>Rebranded August 8, 2011 by TJN
Final edits Aug 13, 2011 by TJN</dc:description>
  <cp:revision>48</cp:revision>
  <dcterms:created xsi:type="dcterms:W3CDTF">2009-09-26T23:54:09Z</dcterms:created>
  <dcterms:modified xsi:type="dcterms:W3CDTF">2025-10-22T15:19:38Z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3144458</vt:lpwstr>
  </property>
  <property fmtid="{D5CDD505-2E9C-101B-9397-08002B2CF9AE}" pid="3" name="NXPowerLiteSettings">
    <vt:lpwstr>E6000400038000</vt:lpwstr>
  </property>
  <property fmtid="{D5CDD505-2E9C-101B-9397-08002B2CF9AE}" pid="4" name="NXPowerLiteVersion">
    <vt:lpwstr>D4.2.3</vt:lpwstr>
  </property>
  <property fmtid="{D5CDD505-2E9C-101B-9397-08002B2CF9AE}" pid="5" name="NumberOfSlides">
    <vt:i4>200</vt:i4>
  </property>
  <property fmtid="{D5CDD505-2E9C-101B-9397-08002B2CF9AE}" pid="6" name="RevisionCount">
    <vt:i4>1</vt:i4>
  </property>
  <property fmtid="{D5CDD505-2E9C-101B-9397-08002B2CF9AE}" pid="7" name="ContentTypeId">
    <vt:lpwstr>0x010100A6367FF5773118438BD37459F2C3326B</vt:lpwstr>
  </property>
  <property fmtid="{D5CDD505-2E9C-101B-9397-08002B2CF9AE}" pid="8" name="Facility">
    <vt:lpwstr/>
  </property>
  <property fmtid="{D5CDD505-2E9C-101B-9397-08002B2CF9AE}" pid="9" name="Program">
    <vt:lpwstr/>
  </property>
  <property fmtid="{D5CDD505-2E9C-101B-9397-08002B2CF9AE}" pid="10" name="MediaServiceImageTags">
    <vt:lpwstr/>
  </property>
  <property fmtid="{D5CDD505-2E9C-101B-9397-08002B2CF9AE}" pid="11" name="Policy_x0020_Category">
    <vt:lpwstr/>
  </property>
  <property fmtid="{D5CDD505-2E9C-101B-9397-08002B2CF9AE}" pid="12" name="Policy_x0020_Owner">
    <vt:lpwstr/>
  </property>
  <property fmtid="{D5CDD505-2E9C-101B-9397-08002B2CF9AE}" pid="13" name="cd051dd5ccf04539ae3ec1dd04a374c4">
    <vt:lpwstr/>
  </property>
  <property fmtid="{D5CDD505-2E9C-101B-9397-08002B2CF9AE}" pid="14" name="Departments">
    <vt:lpwstr/>
  </property>
  <property fmtid="{D5CDD505-2E9C-101B-9397-08002B2CF9AE}" pid="15" name="k849fec0092848d891cea5b12d2f9e52">
    <vt:lpwstr/>
  </property>
  <property fmtid="{D5CDD505-2E9C-101B-9397-08002B2CF9AE}" pid="16" name="Resource_x0020_Owner">
    <vt:lpwstr/>
  </property>
  <property fmtid="{D5CDD505-2E9C-101B-9397-08002B2CF9AE}" pid="17" name="State">
    <vt:lpwstr/>
  </property>
  <property fmtid="{D5CDD505-2E9C-101B-9397-08002B2CF9AE}" pid="18" name="hb8caedd39e347338330e3e6704c6a4c">
    <vt:lpwstr/>
  </property>
  <property fmtid="{D5CDD505-2E9C-101B-9397-08002B2CF9AE}" pid="19" name="Resource_x0020_Category">
    <vt:lpwstr/>
  </property>
  <property fmtid="{D5CDD505-2E9C-101B-9397-08002B2CF9AE}" pid="20" name="Center">
    <vt:lpwstr/>
  </property>
  <property fmtid="{D5CDD505-2E9C-101B-9397-08002B2CF9AE}" pid="21" name="kaffc7ee009649508b657656ae147084">
    <vt:lpwstr/>
  </property>
  <property fmtid="{D5CDD505-2E9C-101B-9397-08002B2CF9AE}" pid="22" name="Age_x0020_Specific">
    <vt:lpwstr/>
  </property>
  <property fmtid="{D5CDD505-2E9C-101B-9397-08002B2CF9AE}" pid="23" name="Form_x0020_Owner">
    <vt:lpwstr/>
  </property>
  <property fmtid="{D5CDD505-2E9C-101B-9397-08002B2CF9AE}" pid="24" name="Level_x0020_of_x0020_Care">
    <vt:lpwstr/>
  </property>
  <property fmtid="{D5CDD505-2E9C-101B-9397-08002B2CF9AE}" pid="25" name="Form_x0020_Category">
    <vt:lpwstr/>
  </property>
  <property fmtid="{D5CDD505-2E9C-101B-9397-08002B2CF9AE}" pid="26" name="jc469a7470d24f6a8b8e179c3f47a802">
    <vt:lpwstr/>
  </property>
  <property fmtid="{D5CDD505-2E9C-101B-9397-08002B2CF9AE}" pid="27" name="Resource Owner">
    <vt:lpwstr/>
  </property>
  <property fmtid="{D5CDD505-2E9C-101B-9397-08002B2CF9AE}" pid="28" name="Form Owner">
    <vt:lpwstr/>
  </property>
  <property fmtid="{D5CDD505-2E9C-101B-9397-08002B2CF9AE}" pid="29" name="Form Category">
    <vt:lpwstr/>
  </property>
  <property fmtid="{D5CDD505-2E9C-101B-9397-08002B2CF9AE}" pid="30" name="Level of Care">
    <vt:lpwstr/>
  </property>
  <property fmtid="{D5CDD505-2E9C-101B-9397-08002B2CF9AE}" pid="31" name="Age Specific">
    <vt:lpwstr/>
  </property>
  <property fmtid="{D5CDD505-2E9C-101B-9397-08002B2CF9AE}" pid="32" name="Policy Category">
    <vt:lpwstr/>
  </property>
  <property fmtid="{D5CDD505-2E9C-101B-9397-08002B2CF9AE}" pid="33" name="Policy Owner">
    <vt:lpwstr/>
  </property>
  <property fmtid="{D5CDD505-2E9C-101B-9397-08002B2CF9AE}" pid="34" name="Resource Category">
    <vt:lpwstr/>
  </property>
</Properties>
</file>